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9" r:id="rId5"/>
    <p:sldMasterId id="2147483672" r:id="rId6"/>
  </p:sldMasterIdLst>
  <p:notesMasterIdLst>
    <p:notesMasterId r:id="rId20"/>
  </p:notesMasterIdLst>
  <p:sldIdLst>
    <p:sldId id="260" r:id="rId7"/>
    <p:sldId id="262" r:id="rId8"/>
    <p:sldId id="264" r:id="rId9"/>
    <p:sldId id="4844" r:id="rId10"/>
    <p:sldId id="4847" r:id="rId11"/>
    <p:sldId id="2076136957" r:id="rId12"/>
    <p:sldId id="2076136959" r:id="rId13"/>
    <p:sldId id="4848" r:id="rId14"/>
    <p:sldId id="2076136961" r:id="rId15"/>
    <p:sldId id="2076136953" r:id="rId16"/>
    <p:sldId id="2076136963" r:id="rId17"/>
    <p:sldId id="2076136960" r:id="rId18"/>
    <p:sldId id="2076136962" r:id="rId19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2D42"/>
    <a:srgbClr val="061520"/>
    <a:srgbClr val="00A4FF"/>
    <a:srgbClr val="D55EC3"/>
    <a:srgbClr val="0069A4"/>
    <a:srgbClr val="A9F40A"/>
    <a:srgbClr val="852377"/>
    <a:srgbClr val="071823"/>
    <a:srgbClr val="A4C2F7"/>
    <a:srgbClr val="4879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FEEC75-8A25-4306-8579-AEF37199248A}" v="212" dt="2022-06-14T05:28:09.2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65" d="100"/>
          <a:sy n="65" d="100"/>
        </p:scale>
        <p:origin x="22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uel Kastberg" userId="e5cd46990d42d39d" providerId="LiveId" clId="{80FEEC75-8A25-4306-8579-AEF37199248A}"/>
    <pc:docChg chg="undo custSel addSld delSld modSld sldOrd">
      <pc:chgData name="Samuel Kastberg" userId="e5cd46990d42d39d" providerId="LiveId" clId="{80FEEC75-8A25-4306-8579-AEF37199248A}" dt="2022-06-14T05:28:09.288" v="1236" actId="20577"/>
      <pc:docMkLst>
        <pc:docMk/>
      </pc:docMkLst>
      <pc:sldChg chg="add">
        <pc:chgData name="Samuel Kastberg" userId="e5cd46990d42d39d" providerId="LiveId" clId="{80FEEC75-8A25-4306-8579-AEF37199248A}" dt="2022-06-11T19:29:40.035" v="0"/>
        <pc:sldMkLst>
          <pc:docMk/>
          <pc:sldMk cId="662963574" sldId="260"/>
        </pc:sldMkLst>
      </pc:sldChg>
      <pc:sldChg chg="modSp new del mod">
        <pc:chgData name="Samuel Kastberg" userId="e5cd46990d42d39d" providerId="LiveId" clId="{80FEEC75-8A25-4306-8579-AEF37199248A}" dt="2022-06-13T21:10:41.603" v="714" actId="47"/>
        <pc:sldMkLst>
          <pc:docMk/>
          <pc:sldMk cId="3054108745" sldId="261"/>
        </pc:sldMkLst>
        <pc:spChg chg="mod">
          <ac:chgData name="Samuel Kastberg" userId="e5cd46990d42d39d" providerId="LiveId" clId="{80FEEC75-8A25-4306-8579-AEF37199248A}" dt="2022-06-11T19:35:25.440" v="10" actId="20577"/>
          <ac:spMkLst>
            <pc:docMk/>
            <pc:sldMk cId="3054108745" sldId="261"/>
            <ac:spMk id="2" creationId="{A6B50F29-4C48-F457-6A7A-399990419824}"/>
          </ac:spMkLst>
        </pc:spChg>
        <pc:spChg chg="mod">
          <ac:chgData name="Samuel Kastberg" userId="e5cd46990d42d39d" providerId="LiveId" clId="{80FEEC75-8A25-4306-8579-AEF37199248A}" dt="2022-06-11T19:36:19.296" v="33" actId="20577"/>
          <ac:spMkLst>
            <pc:docMk/>
            <pc:sldMk cId="3054108745" sldId="261"/>
            <ac:spMk id="3" creationId="{1B2FBCDB-D248-4EBE-ACA4-4F6FC056B3E7}"/>
          </ac:spMkLst>
        </pc:spChg>
      </pc:sldChg>
      <pc:sldChg chg="modSp new mod">
        <pc:chgData name="Samuel Kastberg" userId="e5cd46990d42d39d" providerId="LiveId" clId="{80FEEC75-8A25-4306-8579-AEF37199248A}" dt="2022-06-13T21:28:40.911" v="1158" actId="20577"/>
        <pc:sldMkLst>
          <pc:docMk/>
          <pc:sldMk cId="3639466678" sldId="262"/>
        </pc:sldMkLst>
        <pc:spChg chg="mod">
          <ac:chgData name="Samuel Kastberg" userId="e5cd46990d42d39d" providerId="LiveId" clId="{80FEEC75-8A25-4306-8579-AEF37199248A}" dt="2022-06-13T21:25:28.428" v="1058" actId="20577"/>
          <ac:spMkLst>
            <pc:docMk/>
            <pc:sldMk cId="3639466678" sldId="262"/>
            <ac:spMk id="2" creationId="{E3B03332-539A-DC73-EAF1-DD83F8FABB72}"/>
          </ac:spMkLst>
        </pc:spChg>
        <pc:spChg chg="mod">
          <ac:chgData name="Samuel Kastberg" userId="e5cd46990d42d39d" providerId="LiveId" clId="{80FEEC75-8A25-4306-8579-AEF37199248A}" dt="2022-06-13T21:28:40.911" v="1158" actId="20577"/>
          <ac:spMkLst>
            <pc:docMk/>
            <pc:sldMk cId="3639466678" sldId="262"/>
            <ac:spMk id="3" creationId="{E3C7AA72-44E6-7A26-D1CA-3B23C2D7DA19}"/>
          </ac:spMkLst>
        </pc:spChg>
      </pc:sldChg>
      <pc:sldChg chg="addSp delSp modSp new del mod">
        <pc:chgData name="Samuel Kastberg" userId="e5cd46990d42d39d" providerId="LiveId" clId="{80FEEC75-8A25-4306-8579-AEF37199248A}" dt="2022-06-12T16:26:54.908" v="123" actId="2696"/>
        <pc:sldMkLst>
          <pc:docMk/>
          <pc:sldMk cId="2649003482" sldId="263"/>
        </pc:sldMkLst>
        <pc:spChg chg="del">
          <ac:chgData name="Samuel Kastberg" userId="e5cd46990d42d39d" providerId="LiveId" clId="{80FEEC75-8A25-4306-8579-AEF37199248A}" dt="2022-06-12T16:24:22.256" v="105" actId="478"/>
          <ac:spMkLst>
            <pc:docMk/>
            <pc:sldMk cId="2649003482" sldId="263"/>
            <ac:spMk id="2" creationId="{9B77C8C8-86FA-C593-5BB6-FDC902A306A0}"/>
          </ac:spMkLst>
        </pc:spChg>
        <pc:spChg chg="del">
          <ac:chgData name="Samuel Kastberg" userId="e5cd46990d42d39d" providerId="LiveId" clId="{80FEEC75-8A25-4306-8579-AEF37199248A}" dt="2022-06-12T16:23:39.291" v="101" actId="22"/>
          <ac:spMkLst>
            <pc:docMk/>
            <pc:sldMk cId="2649003482" sldId="263"/>
            <ac:spMk id="3" creationId="{DE349CAB-FDBB-CD15-399E-F6EE1CF7C207}"/>
          </ac:spMkLst>
        </pc:spChg>
        <pc:spChg chg="add mod">
          <ac:chgData name="Samuel Kastberg" userId="e5cd46990d42d39d" providerId="LiveId" clId="{80FEEC75-8A25-4306-8579-AEF37199248A}" dt="2022-06-12T16:26:51.253" v="122" actId="21"/>
          <ac:spMkLst>
            <pc:docMk/>
            <pc:sldMk cId="2649003482" sldId="263"/>
            <ac:spMk id="7" creationId="{885DDE94-F3CB-4998-33ED-D17FFCA4EA70}"/>
          </ac:spMkLst>
        </pc:spChg>
        <pc:picChg chg="add del mod ord">
          <ac:chgData name="Samuel Kastberg" userId="e5cd46990d42d39d" providerId="LiveId" clId="{80FEEC75-8A25-4306-8579-AEF37199248A}" dt="2022-06-12T16:26:51.253" v="122" actId="21"/>
          <ac:picMkLst>
            <pc:docMk/>
            <pc:sldMk cId="2649003482" sldId="263"/>
            <ac:picMk id="5" creationId="{342C2009-1A68-EAE3-F6AB-3C545931191C}"/>
          </ac:picMkLst>
        </pc:picChg>
      </pc:sldChg>
      <pc:sldChg chg="addSp delSp modSp new mod ord modAnim">
        <pc:chgData name="Samuel Kastberg" userId="e5cd46990d42d39d" providerId="LiveId" clId="{80FEEC75-8A25-4306-8579-AEF37199248A}" dt="2022-06-13T20:10:09.031" v="382" actId="14826"/>
        <pc:sldMkLst>
          <pc:docMk/>
          <pc:sldMk cId="2826554017" sldId="264"/>
        </pc:sldMkLst>
        <pc:spChg chg="mod">
          <ac:chgData name="Samuel Kastberg" userId="e5cd46990d42d39d" providerId="LiveId" clId="{80FEEC75-8A25-4306-8579-AEF37199248A}" dt="2022-06-12T16:26:44.762" v="121"/>
          <ac:spMkLst>
            <pc:docMk/>
            <pc:sldMk cId="2826554017" sldId="264"/>
            <ac:spMk id="2" creationId="{B25931AF-4813-0F73-0A31-430F2CE08C57}"/>
          </ac:spMkLst>
        </pc:spChg>
        <pc:spChg chg="del">
          <ac:chgData name="Samuel Kastberg" userId="e5cd46990d42d39d" providerId="LiveId" clId="{80FEEC75-8A25-4306-8579-AEF37199248A}" dt="2022-06-12T16:26:59.991" v="124"/>
          <ac:spMkLst>
            <pc:docMk/>
            <pc:sldMk cId="2826554017" sldId="264"/>
            <ac:spMk id="3" creationId="{28C83984-1882-C509-820E-67DC928743D4}"/>
          </ac:spMkLst>
        </pc:spChg>
        <pc:picChg chg="add mod">
          <ac:chgData name="Samuel Kastberg" userId="e5cd46990d42d39d" providerId="LiveId" clId="{80FEEC75-8A25-4306-8579-AEF37199248A}" dt="2022-06-13T20:10:09.031" v="382" actId="14826"/>
          <ac:picMkLst>
            <pc:docMk/>
            <pc:sldMk cId="2826554017" sldId="264"/>
            <ac:picMk id="4" creationId="{9BF9A604-F31C-D71B-926F-0F88A6069473}"/>
          </ac:picMkLst>
        </pc:picChg>
        <pc:picChg chg="add del mod">
          <ac:chgData name="Samuel Kastberg" userId="e5cd46990d42d39d" providerId="LiveId" clId="{80FEEC75-8A25-4306-8579-AEF37199248A}" dt="2022-06-13T20:10:01.931" v="381" actId="22"/>
          <ac:picMkLst>
            <pc:docMk/>
            <pc:sldMk cId="2826554017" sldId="264"/>
            <ac:picMk id="6" creationId="{1B0283C6-6421-C1DD-5014-1CE76969B664}"/>
          </ac:picMkLst>
        </pc:picChg>
      </pc:sldChg>
      <pc:sldChg chg="modSp add mod ord">
        <pc:chgData name="Samuel Kastberg" userId="e5cd46990d42d39d" providerId="LiveId" clId="{80FEEC75-8A25-4306-8579-AEF37199248A}" dt="2022-06-13T21:28:13.277" v="1125"/>
        <pc:sldMkLst>
          <pc:docMk/>
          <pc:sldMk cId="3303543093" sldId="4844"/>
        </pc:sldMkLst>
        <pc:spChg chg="mod">
          <ac:chgData name="Samuel Kastberg" userId="e5cd46990d42d39d" providerId="LiveId" clId="{80FEEC75-8A25-4306-8579-AEF37199248A}" dt="2022-06-13T05:32:29.066" v="298" actId="20577"/>
          <ac:spMkLst>
            <pc:docMk/>
            <pc:sldMk cId="3303543093" sldId="4844"/>
            <ac:spMk id="2" creationId="{24A56AF1-3789-44DF-B5E3-1A7BF372F959}"/>
          </ac:spMkLst>
        </pc:spChg>
      </pc:sldChg>
      <pc:sldChg chg="addSp delSp modSp add mod delAnim modAnim">
        <pc:chgData name="Samuel Kastberg" userId="e5cd46990d42d39d" providerId="LiveId" clId="{80FEEC75-8A25-4306-8579-AEF37199248A}" dt="2022-06-14T05:28:09.288" v="1236" actId="20577"/>
        <pc:sldMkLst>
          <pc:docMk/>
          <pc:sldMk cId="867703858" sldId="4848"/>
        </pc:sldMkLst>
        <pc:spChg chg="mod">
          <ac:chgData name="Samuel Kastberg" userId="e5cd46990d42d39d" providerId="LiveId" clId="{80FEEC75-8A25-4306-8579-AEF37199248A}" dt="2022-06-14T05:28:09.288" v="1236" actId="20577"/>
          <ac:spMkLst>
            <pc:docMk/>
            <pc:sldMk cId="867703858" sldId="4848"/>
            <ac:spMk id="5" creationId="{A5F66BCF-459F-4B4A-BB60-9398ECF4108D}"/>
          </ac:spMkLst>
        </pc:spChg>
        <pc:picChg chg="add del mod">
          <ac:chgData name="Samuel Kastberg" userId="e5cd46990d42d39d" providerId="LiveId" clId="{80FEEC75-8A25-4306-8579-AEF37199248A}" dt="2022-06-14T05:27:45.162" v="1224" actId="478"/>
          <ac:picMkLst>
            <pc:docMk/>
            <pc:sldMk cId="867703858" sldId="4848"/>
            <ac:picMk id="3" creationId="{AB0F275B-68A7-96D0-C0DA-1D7DA00C7FB0}"/>
          </ac:picMkLst>
        </pc:picChg>
        <pc:picChg chg="del">
          <ac:chgData name="Samuel Kastberg" userId="e5cd46990d42d39d" providerId="LiveId" clId="{80FEEC75-8A25-4306-8579-AEF37199248A}" dt="2022-06-12T21:03:42.191" v="166" actId="478"/>
          <ac:picMkLst>
            <pc:docMk/>
            <pc:sldMk cId="867703858" sldId="4848"/>
            <ac:picMk id="7" creationId="{5E814B69-2FF6-4084-9A66-6E25B307F7D7}"/>
          </ac:picMkLst>
        </pc:picChg>
      </pc:sldChg>
      <pc:sldChg chg="add">
        <pc:chgData name="Samuel Kastberg" userId="e5cd46990d42d39d" providerId="LiveId" clId="{80FEEC75-8A25-4306-8579-AEF37199248A}" dt="2022-06-12T22:14:45.095" v="216"/>
        <pc:sldMkLst>
          <pc:docMk/>
          <pc:sldMk cId="1727826700" sldId="2076136953"/>
        </pc:sldMkLst>
      </pc:sldChg>
      <pc:sldChg chg="modSp add mod modAnim">
        <pc:chgData name="Samuel Kastberg" userId="e5cd46990d42d39d" providerId="LiveId" clId="{80FEEC75-8A25-4306-8579-AEF37199248A}" dt="2022-06-13T05:34:53.239" v="303"/>
        <pc:sldMkLst>
          <pc:docMk/>
          <pc:sldMk cId="225763083" sldId="2076136957"/>
        </pc:sldMkLst>
        <pc:spChg chg="mod">
          <ac:chgData name="Samuel Kastberg" userId="e5cd46990d42d39d" providerId="LiveId" clId="{80FEEC75-8A25-4306-8579-AEF37199248A}" dt="2022-06-13T05:24:32.414" v="228" actId="20577"/>
          <ac:spMkLst>
            <pc:docMk/>
            <pc:sldMk cId="225763083" sldId="2076136957"/>
            <ac:spMk id="2" creationId="{26A5D79D-7011-4409-AB00-7E6BB9D94F12}"/>
          </ac:spMkLst>
        </pc:spChg>
        <pc:spChg chg="mod">
          <ac:chgData name="Samuel Kastberg" userId="e5cd46990d42d39d" providerId="LiveId" clId="{80FEEC75-8A25-4306-8579-AEF37199248A}" dt="2022-06-13T05:34:17.957" v="302" actId="27636"/>
          <ac:spMkLst>
            <pc:docMk/>
            <pc:sldMk cId="225763083" sldId="2076136957"/>
            <ac:spMk id="3" creationId="{61BD8A5E-FD60-475F-A88B-7EE08B27D55E}"/>
          </ac:spMkLst>
        </pc:spChg>
        <pc:picChg chg="mod">
          <ac:chgData name="Samuel Kastberg" userId="e5cd46990d42d39d" providerId="LiveId" clId="{80FEEC75-8A25-4306-8579-AEF37199248A}" dt="2022-06-13T05:28:22.103" v="286" actId="1076"/>
          <ac:picMkLst>
            <pc:docMk/>
            <pc:sldMk cId="225763083" sldId="2076136957"/>
            <ac:picMk id="5" creationId="{348D2954-A4C0-4F07-ACB9-8478DB33DB19}"/>
          </ac:picMkLst>
        </pc:picChg>
      </pc:sldChg>
      <pc:sldChg chg="modSp new del mod">
        <pc:chgData name="Samuel Kastberg" userId="e5cd46990d42d39d" providerId="LiveId" clId="{80FEEC75-8A25-4306-8579-AEF37199248A}" dt="2022-06-13T21:03:50.078" v="627" actId="2696"/>
        <pc:sldMkLst>
          <pc:docMk/>
          <pc:sldMk cId="556094012" sldId="2076136958"/>
        </pc:sldMkLst>
        <pc:spChg chg="mod">
          <ac:chgData name="Samuel Kastberg" userId="e5cd46990d42d39d" providerId="LiveId" clId="{80FEEC75-8A25-4306-8579-AEF37199248A}" dt="2022-06-13T20:42:05.540" v="438" actId="20577"/>
          <ac:spMkLst>
            <pc:docMk/>
            <pc:sldMk cId="556094012" sldId="2076136958"/>
            <ac:spMk id="2" creationId="{815BBE18-9E2E-9891-DE76-403C703A19B4}"/>
          </ac:spMkLst>
        </pc:spChg>
        <pc:spChg chg="mod">
          <ac:chgData name="Samuel Kastberg" userId="e5cd46990d42d39d" providerId="LiveId" clId="{80FEEC75-8A25-4306-8579-AEF37199248A}" dt="2022-06-13T20:51:17.264" v="533" actId="20577"/>
          <ac:spMkLst>
            <pc:docMk/>
            <pc:sldMk cId="556094012" sldId="2076136958"/>
            <ac:spMk id="3" creationId="{74C99DBB-6376-0124-7F68-DFD3DC825EA8}"/>
          </ac:spMkLst>
        </pc:spChg>
      </pc:sldChg>
      <pc:sldChg chg="addSp delSp modSp new mod modClrScheme chgLayout">
        <pc:chgData name="Samuel Kastberg" userId="e5cd46990d42d39d" providerId="LiveId" clId="{80FEEC75-8A25-4306-8579-AEF37199248A}" dt="2022-06-13T21:07:17.563" v="679" actId="20577"/>
        <pc:sldMkLst>
          <pc:docMk/>
          <pc:sldMk cId="2497828058" sldId="2076136959"/>
        </pc:sldMkLst>
        <pc:spChg chg="del">
          <ac:chgData name="Samuel Kastberg" userId="e5cd46990d42d39d" providerId="LiveId" clId="{80FEEC75-8A25-4306-8579-AEF37199248A}" dt="2022-06-13T20:51:53.134" v="535" actId="700"/>
          <ac:spMkLst>
            <pc:docMk/>
            <pc:sldMk cId="2497828058" sldId="2076136959"/>
            <ac:spMk id="2" creationId="{FEC5F71D-3358-7590-6617-49A795442445}"/>
          </ac:spMkLst>
        </pc:spChg>
        <pc:spChg chg="del mod ord">
          <ac:chgData name="Samuel Kastberg" userId="e5cd46990d42d39d" providerId="LiveId" clId="{80FEEC75-8A25-4306-8579-AEF37199248A}" dt="2022-06-13T20:51:53.134" v="535" actId="700"/>
          <ac:spMkLst>
            <pc:docMk/>
            <pc:sldMk cId="2497828058" sldId="2076136959"/>
            <ac:spMk id="3" creationId="{B99582F3-F271-E984-6CF5-4FD67F245C5A}"/>
          </ac:spMkLst>
        </pc:spChg>
        <pc:spChg chg="add del mod ord">
          <ac:chgData name="Samuel Kastberg" userId="e5cd46990d42d39d" providerId="LiveId" clId="{80FEEC75-8A25-4306-8579-AEF37199248A}" dt="2022-06-13T20:52:21.100" v="536" actId="700"/>
          <ac:spMkLst>
            <pc:docMk/>
            <pc:sldMk cId="2497828058" sldId="2076136959"/>
            <ac:spMk id="4" creationId="{E4F03D89-EADB-B04C-3D6F-36502F5B822C}"/>
          </ac:spMkLst>
        </pc:spChg>
        <pc:spChg chg="add del mod ord">
          <ac:chgData name="Samuel Kastberg" userId="e5cd46990d42d39d" providerId="LiveId" clId="{80FEEC75-8A25-4306-8579-AEF37199248A}" dt="2022-06-13T20:52:21.100" v="536" actId="700"/>
          <ac:spMkLst>
            <pc:docMk/>
            <pc:sldMk cId="2497828058" sldId="2076136959"/>
            <ac:spMk id="5" creationId="{9B2AFD21-C71D-058F-098D-75D3BC8D5BB5}"/>
          </ac:spMkLst>
        </pc:spChg>
        <pc:spChg chg="add del mod ord">
          <ac:chgData name="Samuel Kastberg" userId="e5cd46990d42d39d" providerId="LiveId" clId="{80FEEC75-8A25-4306-8579-AEF37199248A}" dt="2022-06-13T20:52:21.100" v="536" actId="700"/>
          <ac:spMkLst>
            <pc:docMk/>
            <pc:sldMk cId="2497828058" sldId="2076136959"/>
            <ac:spMk id="6" creationId="{7C84610B-319E-555A-4E5E-7812A65C4AD7}"/>
          </ac:spMkLst>
        </pc:spChg>
        <pc:spChg chg="add del mod ord">
          <ac:chgData name="Samuel Kastberg" userId="e5cd46990d42d39d" providerId="LiveId" clId="{80FEEC75-8A25-4306-8579-AEF37199248A}" dt="2022-06-13T20:52:28.583" v="537" actId="700"/>
          <ac:spMkLst>
            <pc:docMk/>
            <pc:sldMk cId="2497828058" sldId="2076136959"/>
            <ac:spMk id="7" creationId="{D0374752-09E7-4A3A-8BCE-0BE219444A5E}"/>
          </ac:spMkLst>
        </pc:spChg>
        <pc:spChg chg="add del mod ord">
          <ac:chgData name="Samuel Kastberg" userId="e5cd46990d42d39d" providerId="LiveId" clId="{80FEEC75-8A25-4306-8579-AEF37199248A}" dt="2022-06-13T20:52:28.583" v="537" actId="700"/>
          <ac:spMkLst>
            <pc:docMk/>
            <pc:sldMk cId="2497828058" sldId="2076136959"/>
            <ac:spMk id="8" creationId="{D16482D5-A815-4ACD-746F-F2529A02808B}"/>
          </ac:spMkLst>
        </pc:spChg>
        <pc:spChg chg="add mod ord">
          <ac:chgData name="Samuel Kastberg" userId="e5cd46990d42d39d" providerId="LiveId" clId="{80FEEC75-8A25-4306-8579-AEF37199248A}" dt="2022-06-13T20:52:38.592" v="541" actId="20577"/>
          <ac:spMkLst>
            <pc:docMk/>
            <pc:sldMk cId="2497828058" sldId="2076136959"/>
            <ac:spMk id="9" creationId="{DD556B3D-4346-7B94-AC13-812361A8B117}"/>
          </ac:spMkLst>
        </pc:spChg>
        <pc:spChg chg="add mod ord">
          <ac:chgData name="Samuel Kastberg" userId="e5cd46990d42d39d" providerId="LiveId" clId="{80FEEC75-8A25-4306-8579-AEF37199248A}" dt="2022-06-13T21:07:17.563" v="679" actId="20577"/>
          <ac:spMkLst>
            <pc:docMk/>
            <pc:sldMk cId="2497828058" sldId="2076136959"/>
            <ac:spMk id="10" creationId="{1D3FFF4C-9725-6356-F78C-3080FAAB6AC6}"/>
          </ac:spMkLst>
        </pc:spChg>
      </pc:sldChg>
      <pc:sldChg chg="modSp add mod">
        <pc:chgData name="Samuel Kastberg" userId="e5cd46990d42d39d" providerId="LiveId" clId="{80FEEC75-8A25-4306-8579-AEF37199248A}" dt="2022-06-13T21:03:42.137" v="626" actId="20577"/>
        <pc:sldMkLst>
          <pc:docMk/>
          <pc:sldMk cId="2847339099" sldId="2076136960"/>
        </pc:sldMkLst>
        <pc:spChg chg="mod">
          <ac:chgData name="Samuel Kastberg" userId="e5cd46990d42d39d" providerId="LiveId" clId="{80FEEC75-8A25-4306-8579-AEF37199248A}" dt="2022-06-13T21:03:42.137" v="626" actId="20577"/>
          <ac:spMkLst>
            <pc:docMk/>
            <pc:sldMk cId="2847339099" sldId="2076136960"/>
            <ac:spMk id="10" creationId="{1D3FFF4C-9725-6356-F78C-3080FAAB6AC6}"/>
          </ac:spMkLst>
        </pc:spChg>
      </pc:sldChg>
      <pc:sldChg chg="modSp add mod ord">
        <pc:chgData name="Samuel Kastberg" userId="e5cd46990d42d39d" providerId="LiveId" clId="{80FEEC75-8A25-4306-8579-AEF37199248A}" dt="2022-06-13T21:07:40.806" v="691" actId="20577"/>
        <pc:sldMkLst>
          <pc:docMk/>
          <pc:sldMk cId="1847861593" sldId="2076136961"/>
        </pc:sldMkLst>
        <pc:spChg chg="mod">
          <ac:chgData name="Samuel Kastberg" userId="e5cd46990d42d39d" providerId="LiveId" clId="{80FEEC75-8A25-4306-8579-AEF37199248A}" dt="2022-06-13T21:07:40.806" v="691" actId="20577"/>
          <ac:spMkLst>
            <pc:docMk/>
            <pc:sldMk cId="1847861593" sldId="2076136961"/>
            <ac:spMk id="10" creationId="{1D3FFF4C-9725-6356-F78C-3080FAAB6AC6}"/>
          </ac:spMkLst>
        </pc:spChg>
      </pc:sldChg>
      <pc:sldChg chg="new del">
        <pc:chgData name="Samuel Kastberg" userId="e5cd46990d42d39d" providerId="LiveId" clId="{80FEEC75-8A25-4306-8579-AEF37199248A}" dt="2022-06-13T21:02:45.935" v="574" actId="47"/>
        <pc:sldMkLst>
          <pc:docMk/>
          <pc:sldMk cId="3278300697" sldId="2076136961"/>
        </pc:sldMkLst>
      </pc:sldChg>
      <pc:sldChg chg="modSp add del mod">
        <pc:chgData name="Samuel Kastberg" userId="e5cd46990d42d39d" providerId="LiveId" clId="{80FEEC75-8A25-4306-8579-AEF37199248A}" dt="2022-06-14T05:08:13.456" v="1223" actId="20577"/>
        <pc:sldMkLst>
          <pc:docMk/>
          <pc:sldMk cId="339599158" sldId="2076136962"/>
        </pc:sldMkLst>
        <pc:spChg chg="mod">
          <ac:chgData name="Samuel Kastberg" userId="e5cd46990d42d39d" providerId="LiveId" clId="{80FEEC75-8A25-4306-8579-AEF37199248A}" dt="2022-06-13T21:11:38.614" v="729" actId="20577"/>
          <ac:spMkLst>
            <pc:docMk/>
            <pc:sldMk cId="339599158" sldId="2076136962"/>
            <ac:spMk id="2" creationId="{1DB07929-4AB2-C42F-B0F1-F09D70A3198B}"/>
          </ac:spMkLst>
        </pc:spChg>
        <pc:spChg chg="mod">
          <ac:chgData name="Samuel Kastberg" userId="e5cd46990d42d39d" providerId="LiveId" clId="{80FEEC75-8A25-4306-8579-AEF37199248A}" dt="2022-06-14T05:08:13.456" v="1223" actId="20577"/>
          <ac:spMkLst>
            <pc:docMk/>
            <pc:sldMk cId="339599158" sldId="2076136962"/>
            <ac:spMk id="3" creationId="{15EE11D2-88AF-3276-1591-4CAEEB006FE2}"/>
          </ac:spMkLst>
        </pc:spChg>
      </pc:sldChg>
      <pc:sldChg chg="addSp modSp new mod modAnim">
        <pc:chgData name="Samuel Kastberg" userId="e5cd46990d42d39d" providerId="LiveId" clId="{80FEEC75-8A25-4306-8579-AEF37199248A}" dt="2022-06-13T21:21:47.329" v="1017"/>
        <pc:sldMkLst>
          <pc:docMk/>
          <pc:sldMk cId="3244231317" sldId="2076136963"/>
        </pc:sldMkLst>
        <pc:spChg chg="mod">
          <ac:chgData name="Samuel Kastberg" userId="e5cd46990d42d39d" providerId="LiveId" clId="{80FEEC75-8A25-4306-8579-AEF37199248A}" dt="2022-06-13T21:15:00.635" v="753" actId="20577"/>
          <ac:spMkLst>
            <pc:docMk/>
            <pc:sldMk cId="3244231317" sldId="2076136963"/>
            <ac:spMk id="2" creationId="{A5BC0F0D-4292-8FB7-F803-30D64D146AD4}"/>
          </ac:spMkLst>
        </pc:spChg>
        <pc:spChg chg="mod">
          <ac:chgData name="Samuel Kastberg" userId="e5cd46990d42d39d" providerId="LiveId" clId="{80FEEC75-8A25-4306-8579-AEF37199248A}" dt="2022-06-13T21:19:05.747" v="1012" actId="20577"/>
          <ac:spMkLst>
            <pc:docMk/>
            <pc:sldMk cId="3244231317" sldId="2076136963"/>
            <ac:spMk id="3" creationId="{2989B3F8-340F-57E4-0030-18261C9CB49E}"/>
          </ac:spMkLst>
        </pc:spChg>
        <pc:picChg chg="add mod">
          <ac:chgData name="Samuel Kastberg" userId="e5cd46990d42d39d" providerId="LiveId" clId="{80FEEC75-8A25-4306-8579-AEF37199248A}" dt="2022-06-13T21:21:41.128" v="1016" actId="1076"/>
          <ac:picMkLst>
            <pc:docMk/>
            <pc:sldMk cId="3244231317" sldId="2076136963"/>
            <ac:picMk id="5" creationId="{EBE6B8EB-C98D-BAB6-5D1D-CB9BB46C361B}"/>
          </ac:picMkLst>
        </pc:picChg>
      </pc:sldChg>
      <pc:sldChg chg="new del">
        <pc:chgData name="Samuel Kastberg" userId="e5cd46990d42d39d" providerId="LiveId" clId="{80FEEC75-8A25-4306-8579-AEF37199248A}" dt="2022-06-13T21:11:11.621" v="716" actId="680"/>
        <pc:sldMkLst>
          <pc:docMk/>
          <pc:sldMk cId="3851929654" sldId="2076136963"/>
        </pc:sldMkLst>
      </pc:sldChg>
      <pc:sldChg chg="modSp add del mod">
        <pc:chgData name="Samuel Kastberg" userId="e5cd46990d42d39d" providerId="LiveId" clId="{80FEEC75-8A25-4306-8579-AEF37199248A}" dt="2022-06-13T21:11:30.748" v="719" actId="2696"/>
        <pc:sldMkLst>
          <pc:docMk/>
          <pc:sldMk cId="4237222667" sldId="2076136963"/>
        </pc:sldMkLst>
        <pc:spChg chg="mod">
          <ac:chgData name="Samuel Kastberg" userId="e5cd46990d42d39d" providerId="LiveId" clId="{80FEEC75-8A25-4306-8579-AEF37199248A}" dt="2022-06-13T21:11:24.857" v="718" actId="20577"/>
          <ac:spMkLst>
            <pc:docMk/>
            <pc:sldMk cId="4237222667" sldId="2076136963"/>
            <ac:spMk id="3" creationId="{15EE11D2-88AF-3276-1591-4CAEEB006FE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6D9C4E-5D22-4E1C-A3C5-99048A20020F}" type="datetimeFigureOut">
              <a:rPr lang="sv-SE" smtClean="0"/>
              <a:t>2022-06-12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FB157B-8D72-4CE8-9FC7-18C00CE6353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34001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B157B-8D72-4CE8-9FC7-18C00CE6353B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41044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olidify.dev/" TargetMode="External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hyperlink" Target="https://github.com/solidify" TargetMode="External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5.png"/><Relationship Id="rId16" Type="http://schemas.openxmlformats.org/officeDocument/2006/relationships/image" Target="../media/image14.svg"/><Relationship Id="rId1" Type="http://schemas.openxmlformats.org/officeDocument/2006/relationships/slideMaster" Target="../slideMasters/slideMaster1.xml"/><Relationship Id="rId6" Type="http://schemas.openxmlformats.org/officeDocument/2006/relationships/hyperlink" Target="mailto:info@solidify.se" TargetMode="External"/><Relationship Id="rId11" Type="http://schemas.openxmlformats.org/officeDocument/2006/relationships/image" Target="../media/image9.png"/><Relationship Id="rId5" Type="http://schemas.openxmlformats.org/officeDocument/2006/relationships/hyperlink" Target="https://twitter.com/solidifyse" TargetMode="External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4" Type="http://schemas.openxmlformats.org/officeDocument/2006/relationships/hyperlink" Target="https://www.linkedin.com/company/solidify-dev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olidify.dev/" TargetMode="External"/><Relationship Id="rId13" Type="http://schemas.openxmlformats.org/officeDocument/2006/relationships/image" Target="../media/image30.png"/><Relationship Id="rId18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hyperlink" Target="https://github.com/solidify" TargetMode="External"/><Relationship Id="rId12" Type="http://schemas.openxmlformats.org/officeDocument/2006/relationships/image" Target="../media/image10.svg"/><Relationship Id="rId17" Type="http://schemas.openxmlformats.org/officeDocument/2006/relationships/image" Target="../media/image32.png"/><Relationship Id="rId2" Type="http://schemas.openxmlformats.org/officeDocument/2006/relationships/image" Target="../media/image27.png"/><Relationship Id="rId16" Type="http://schemas.openxmlformats.org/officeDocument/2006/relationships/image" Target="../media/image14.svg"/><Relationship Id="rId1" Type="http://schemas.openxmlformats.org/officeDocument/2006/relationships/slideMaster" Target="../slideMasters/slideMaster3.xml"/><Relationship Id="rId6" Type="http://schemas.openxmlformats.org/officeDocument/2006/relationships/hyperlink" Target="mailto:info@solidify.se" TargetMode="External"/><Relationship Id="rId11" Type="http://schemas.openxmlformats.org/officeDocument/2006/relationships/image" Target="../media/image29.png"/><Relationship Id="rId5" Type="http://schemas.openxmlformats.org/officeDocument/2006/relationships/hyperlink" Target="https://twitter.com/solidifyse" TargetMode="External"/><Relationship Id="rId15" Type="http://schemas.openxmlformats.org/officeDocument/2006/relationships/image" Target="../media/image31.png"/><Relationship Id="rId10" Type="http://schemas.openxmlformats.org/officeDocument/2006/relationships/image" Target="../media/image8.svg"/><Relationship Id="rId4" Type="http://schemas.openxmlformats.org/officeDocument/2006/relationships/hyperlink" Target="https://www.linkedin.com/company/solidify-dev" TargetMode="External"/><Relationship Id="rId9" Type="http://schemas.openxmlformats.org/officeDocument/2006/relationships/image" Target="../media/image28.png"/><Relationship Id="rId14" Type="http://schemas.openxmlformats.org/officeDocument/2006/relationships/image" Target="../media/image1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lidify.dev/services" TargetMode="External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0.png"/><Relationship Id="rId5" Type="http://schemas.openxmlformats.org/officeDocument/2006/relationships/image" Target="../media/image10.svg"/><Relationship Id="rId4" Type="http://schemas.openxmlformats.org/officeDocument/2006/relationships/image" Target="../media/image29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4.svg"/><Relationship Id="rId4" Type="http://schemas.openxmlformats.org/officeDocument/2006/relationships/image" Target="../media/image35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solidify.dev/services" TargetMode="External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rowd of people in front of a stage with lights&#10;&#10;Description automatically generated with low confidence">
            <a:extLst>
              <a:ext uri="{FF2B5EF4-FFF2-40B4-BE49-F238E27FC236}">
                <a16:creationId xmlns:a16="http://schemas.microsoft.com/office/drawing/2014/main" id="{B503F130-D4CA-40DA-A162-AA30765418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223BDA-0694-4125-88A3-96A2FE6B3C7F}"/>
              </a:ext>
            </a:extLst>
          </p:cNvPr>
          <p:cNvSpPr/>
          <p:nvPr userDrawn="1"/>
        </p:nvSpPr>
        <p:spPr>
          <a:xfrm>
            <a:off x="-3611" y="0"/>
            <a:ext cx="12192000" cy="6858000"/>
          </a:xfrm>
          <a:prstGeom prst="rect">
            <a:avLst/>
          </a:prstGeom>
          <a:solidFill>
            <a:srgbClr val="0D2D42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5400" dirty="0">
              <a:latin typeface="Maison Neue Black" panose="020B0A04040000000000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4ECFEA-D739-472B-BC8B-946C645DD7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12845" y="1765300"/>
            <a:ext cx="6743700" cy="2794000"/>
          </a:xfrm>
        </p:spPr>
        <p:txBody>
          <a:bodyPr>
            <a:normAutofit/>
          </a:bodyPr>
          <a:lstStyle>
            <a:lvl1pPr marL="0" indent="0">
              <a:buNone/>
              <a:defRPr sz="4600">
                <a:solidFill>
                  <a:schemeClr val="bg1"/>
                </a:solidFill>
                <a:latin typeface="Maison Neue Black" panose="020B0A04040000000000" pitchFamily="34" charset="0"/>
              </a:defRPr>
            </a:lvl1pPr>
          </a:lstStyle>
          <a:p>
            <a:pPr lvl="0"/>
            <a:r>
              <a:rPr lang="en-US" dirty="0"/>
              <a:t>Your Quote here</a:t>
            </a:r>
            <a:endParaRPr lang="sv-SE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01F9118-CE36-459A-874E-969F693D7F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509" y="5248193"/>
            <a:ext cx="3827792" cy="123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223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C5920-B7B6-4D09-AE91-2AA83990D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EC62-C94E-4764-9C68-315607992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364149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BA186-1888-464B-94F5-3EAD6952F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091"/>
            <a:ext cx="92202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1813A-25AD-4938-822C-B99EE9F743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02EFB3-9D30-42AE-911D-74194856D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2628077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E09F0-2056-46D6-8DD1-D9973576D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63EBF7-FDD4-4C1F-AEC5-D06BD3AD83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BA7D01-4D8A-4CAC-9F58-199D95755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F1171-FF24-470C-83F1-9859ECD54B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B8A30D-AE18-41DA-B916-ACEE996A3D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3678561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hings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FCB45D3B-1D18-47E1-9A23-A2224D1DDAB3}"/>
              </a:ext>
            </a:extLst>
          </p:cNvPr>
          <p:cNvSpPr/>
          <p:nvPr userDrawn="1"/>
        </p:nvSpPr>
        <p:spPr>
          <a:xfrm>
            <a:off x="1511166" y="2264343"/>
            <a:ext cx="2329314" cy="2329314"/>
          </a:xfrm>
          <a:prstGeom prst="ellipse">
            <a:avLst/>
          </a:prstGeom>
          <a:noFill/>
          <a:ln>
            <a:solidFill>
              <a:srgbClr val="0D2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0180A31-986A-4318-9413-2B500CA2F6B6}"/>
              </a:ext>
            </a:extLst>
          </p:cNvPr>
          <p:cNvSpPr/>
          <p:nvPr userDrawn="1"/>
        </p:nvSpPr>
        <p:spPr>
          <a:xfrm>
            <a:off x="4507930" y="2264343"/>
            <a:ext cx="2329314" cy="2329314"/>
          </a:xfrm>
          <a:prstGeom prst="ellipse">
            <a:avLst/>
          </a:prstGeom>
          <a:noFill/>
          <a:ln>
            <a:solidFill>
              <a:srgbClr val="0D2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A668805-9C01-4256-AF4E-8E99B1211F04}"/>
              </a:ext>
            </a:extLst>
          </p:cNvPr>
          <p:cNvSpPr/>
          <p:nvPr userDrawn="1"/>
        </p:nvSpPr>
        <p:spPr>
          <a:xfrm>
            <a:off x="7504694" y="2264343"/>
            <a:ext cx="2329314" cy="2329314"/>
          </a:xfrm>
          <a:prstGeom prst="ellipse">
            <a:avLst/>
          </a:prstGeom>
          <a:noFill/>
          <a:ln>
            <a:solidFill>
              <a:srgbClr val="0D2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B2987672-A4C4-476E-ADB1-B6C0CE0190D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59921" y="2712532"/>
            <a:ext cx="1433512" cy="14329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icon</a:t>
            </a:r>
            <a:endParaRPr lang="sv-SE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07ADEB4C-3876-4F3B-A73F-DAD12987D6C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955831" y="2712532"/>
            <a:ext cx="1433512" cy="14329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icon</a:t>
            </a:r>
            <a:endParaRPr lang="sv-SE" dirty="0"/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D0429FF9-7C97-49DF-9878-75E5CC4AF9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952595" y="2712532"/>
            <a:ext cx="1433512" cy="14329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icon</a:t>
            </a:r>
            <a:endParaRPr lang="sv-SE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A662F36-9A08-4968-9961-7615546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091"/>
            <a:ext cx="8790432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sv-SE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B5EB575-2CD9-412A-ADF4-D3C1C191E5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0850" y="4927600"/>
            <a:ext cx="2329314" cy="62230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text</a:t>
            </a:r>
            <a:endParaRPr lang="sv-SE" dirty="0"/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F67D6DA4-0D34-4ACA-ABE2-CB3DACD013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07930" y="4927600"/>
            <a:ext cx="2329314" cy="62230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text</a:t>
            </a:r>
            <a:endParaRPr lang="sv-SE" dirty="0"/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76B66F7C-3F67-4C97-B9C1-EF0324C2D1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04694" y="4927600"/>
            <a:ext cx="2329314" cy="62230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text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275259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B2987672-A4C4-476E-ADB1-B6C0CE0190D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59921" y="2712532"/>
            <a:ext cx="1433512" cy="14329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icon</a:t>
            </a:r>
            <a:endParaRPr lang="sv-SE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07ADEB4C-3876-4F3B-A73F-DAD12987D6C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955831" y="2712532"/>
            <a:ext cx="1433512" cy="14329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icon</a:t>
            </a:r>
            <a:endParaRPr lang="sv-SE" dirty="0"/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D0429FF9-7C97-49DF-9878-75E5CC4AF9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952595" y="2712532"/>
            <a:ext cx="1433512" cy="14329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icon</a:t>
            </a:r>
            <a:endParaRPr lang="sv-SE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A662F36-9A08-4968-9961-7615546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091"/>
            <a:ext cx="8790432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sv-SE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B5EB575-2CD9-412A-ADF4-D3C1C191E5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0850" y="4927600"/>
            <a:ext cx="2329314" cy="62230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text</a:t>
            </a:r>
            <a:endParaRPr lang="sv-SE" dirty="0"/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F67D6DA4-0D34-4ACA-ABE2-CB3DACD013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07930" y="4927600"/>
            <a:ext cx="2329314" cy="62230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text</a:t>
            </a:r>
            <a:endParaRPr lang="sv-SE" dirty="0"/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76B66F7C-3F67-4C97-B9C1-EF0324C2D1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04694" y="4927600"/>
            <a:ext cx="2329314" cy="62230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text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3636829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6A077-67DD-4DCC-B3C1-79D663E1F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6877748" cy="11247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5A284-EE96-4772-89C8-429A30D31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049462"/>
            <a:ext cx="6172200" cy="38115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ECF25E-847D-4648-B9EA-CD0A84C67B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7277728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54FF8-EEAD-481C-B514-B9EC4D3AF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D668DA-FC39-4508-9405-66C3ED439F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/>
              <a:t>Klicka på ikonen för att lägga till en bild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5BC422-EF2F-44C1-A934-DA219328E5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33748649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874A1-B3A7-4084-AC05-19C2BBE6C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2520594"/>
            <a:ext cx="67310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9FC20786-6E7C-464B-8B16-E6310C8E31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799" y="2520594"/>
            <a:ext cx="2009565" cy="200956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37D95BD-A7E3-446D-B3AF-72AF47548586}"/>
              </a:ext>
            </a:extLst>
          </p:cNvPr>
          <p:cNvSpPr/>
          <p:nvPr userDrawn="1"/>
        </p:nvSpPr>
        <p:spPr>
          <a:xfrm flipH="1">
            <a:off x="2374481" y="0"/>
            <a:ext cx="45719" cy="1593130"/>
          </a:xfrm>
          <a:prstGeom prst="rect">
            <a:avLst/>
          </a:prstGeom>
          <a:solidFill>
            <a:srgbClr val="0D2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524C8D-0152-4EEF-BDC5-DF8DAE29EB5D}"/>
              </a:ext>
            </a:extLst>
          </p:cNvPr>
          <p:cNvSpPr/>
          <p:nvPr userDrawn="1"/>
        </p:nvSpPr>
        <p:spPr>
          <a:xfrm flipH="1">
            <a:off x="2374481" y="5264870"/>
            <a:ext cx="45719" cy="1593130"/>
          </a:xfrm>
          <a:prstGeom prst="rect">
            <a:avLst/>
          </a:prstGeom>
          <a:solidFill>
            <a:srgbClr val="0D2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57D92D-2D32-45F1-8829-93931ACD7558}"/>
              </a:ext>
            </a:extLst>
          </p:cNvPr>
          <p:cNvSpPr/>
          <p:nvPr userDrawn="1"/>
        </p:nvSpPr>
        <p:spPr>
          <a:xfrm rot="5400000" flipH="1">
            <a:off x="2374480" y="4198751"/>
            <a:ext cx="45719" cy="2086519"/>
          </a:xfrm>
          <a:prstGeom prst="rect">
            <a:avLst/>
          </a:prstGeom>
          <a:solidFill>
            <a:srgbClr val="0D2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highlight>
                <a:srgbClr val="000080"/>
              </a:highligh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571A43-ADCC-49E2-A1E6-623D47665360}"/>
              </a:ext>
            </a:extLst>
          </p:cNvPr>
          <p:cNvSpPr/>
          <p:nvPr userDrawn="1"/>
        </p:nvSpPr>
        <p:spPr>
          <a:xfrm flipH="1">
            <a:off x="3394882" y="5026397"/>
            <a:ext cx="45719" cy="238473"/>
          </a:xfrm>
          <a:prstGeom prst="rect">
            <a:avLst/>
          </a:prstGeom>
          <a:solidFill>
            <a:srgbClr val="0D2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highlight>
                <a:srgbClr val="000080"/>
              </a:highligh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0EA4AF-14C1-4ED4-8D5D-8C9467141753}"/>
              </a:ext>
            </a:extLst>
          </p:cNvPr>
          <p:cNvSpPr/>
          <p:nvPr userDrawn="1"/>
        </p:nvSpPr>
        <p:spPr>
          <a:xfrm flipH="1">
            <a:off x="1354080" y="5026397"/>
            <a:ext cx="45719" cy="238473"/>
          </a:xfrm>
          <a:prstGeom prst="rect">
            <a:avLst/>
          </a:prstGeom>
          <a:solidFill>
            <a:srgbClr val="0D2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highlight>
                <a:srgbClr val="000080"/>
              </a:highligh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B00142-9F68-409B-A646-17101A956E67}"/>
              </a:ext>
            </a:extLst>
          </p:cNvPr>
          <p:cNvSpPr/>
          <p:nvPr userDrawn="1"/>
        </p:nvSpPr>
        <p:spPr>
          <a:xfrm rot="16200000" flipH="1">
            <a:off x="2374480" y="572730"/>
            <a:ext cx="45719" cy="2086519"/>
          </a:xfrm>
          <a:prstGeom prst="rect">
            <a:avLst/>
          </a:prstGeom>
          <a:solidFill>
            <a:srgbClr val="0D2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highlight>
                <a:srgbClr val="000080"/>
              </a:highligh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92A775-7FE1-4E75-9B04-86D74AA82913}"/>
              </a:ext>
            </a:extLst>
          </p:cNvPr>
          <p:cNvSpPr/>
          <p:nvPr userDrawn="1"/>
        </p:nvSpPr>
        <p:spPr>
          <a:xfrm rot="10800000" flipH="1">
            <a:off x="3402296" y="1593130"/>
            <a:ext cx="45719" cy="238473"/>
          </a:xfrm>
          <a:prstGeom prst="rect">
            <a:avLst/>
          </a:prstGeom>
          <a:solidFill>
            <a:srgbClr val="0D2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highlight>
                <a:srgbClr val="000080"/>
              </a:highligh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8760A4-724C-46D0-80BD-9AA7C3ECED15}"/>
              </a:ext>
            </a:extLst>
          </p:cNvPr>
          <p:cNvSpPr/>
          <p:nvPr userDrawn="1"/>
        </p:nvSpPr>
        <p:spPr>
          <a:xfrm rot="10800000" flipH="1">
            <a:off x="1354080" y="1593130"/>
            <a:ext cx="45719" cy="238473"/>
          </a:xfrm>
          <a:prstGeom prst="rect">
            <a:avLst/>
          </a:prstGeom>
          <a:solidFill>
            <a:srgbClr val="0D2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highlight>
                <a:srgbClr val="000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970038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4B893BE-6BEE-404A-B696-67F787BCBA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973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B728F3-0CFA-4BEB-B67E-2A01ED21FEC8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13-06-2022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F6AFA1-6E7A-4276-8BA0-6065B8159AA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041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B741FE9-5B86-433A-933D-CAC82C63F34D}"/>
              </a:ext>
            </a:extLst>
          </p:cNvPr>
          <p:cNvSpPr/>
          <p:nvPr userDrawn="1"/>
        </p:nvSpPr>
        <p:spPr>
          <a:xfrm>
            <a:off x="0" y="0"/>
            <a:ext cx="191589" cy="6858000"/>
          </a:xfrm>
          <a:prstGeom prst="rect">
            <a:avLst/>
          </a:prstGeom>
          <a:solidFill>
            <a:srgbClr val="0D2D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3AA7608-F9FC-48C3-98BB-A905B3EE7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2072" y="212366"/>
            <a:ext cx="2880037" cy="916115"/>
          </a:xfrm>
          <a:prstGeom prst="rect">
            <a:avLst/>
          </a:prstGeom>
        </p:spPr>
      </p:pic>
      <p:sp>
        <p:nvSpPr>
          <p:cNvPr id="18" name="TextBox 27">
            <a:extLst>
              <a:ext uri="{FF2B5EF4-FFF2-40B4-BE49-F238E27FC236}">
                <a16:creationId xmlns:a16="http://schemas.microsoft.com/office/drawing/2014/main" id="{4917536E-2B2E-4F3B-9B4E-1F915F87D462}"/>
              </a:ext>
            </a:extLst>
          </p:cNvPr>
          <p:cNvSpPr txBox="1"/>
          <p:nvPr userDrawn="1"/>
        </p:nvSpPr>
        <p:spPr>
          <a:xfrm>
            <a:off x="1199680" y="5268471"/>
            <a:ext cx="47741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base"/>
            <a:r>
              <a:rPr lang="sv-SE" sz="1600">
                <a:latin typeface="Maison Neue Light" panose="020B0404040000000000" pitchFamily="34" charset="0"/>
                <a:hlinkClick r:id="rId4"/>
              </a:rPr>
              <a:t>https://www.linkedin.com/company/solidify-dev</a:t>
            </a:r>
            <a:endParaRPr lang="en-US" sz="1600" b="0" i="0" u="none" strike="noStrike">
              <a:solidFill>
                <a:schemeClr val="bg1"/>
              </a:solidFill>
              <a:effectLst/>
              <a:latin typeface="Maison Neue Light" panose="020B0404040000000000" pitchFamily="34" charset="0"/>
            </a:endParaRPr>
          </a:p>
        </p:txBody>
      </p:sp>
      <p:sp>
        <p:nvSpPr>
          <p:cNvPr id="19" name="TextBox 24">
            <a:extLst>
              <a:ext uri="{FF2B5EF4-FFF2-40B4-BE49-F238E27FC236}">
                <a16:creationId xmlns:a16="http://schemas.microsoft.com/office/drawing/2014/main" id="{21D5EEF0-FF71-4F80-9501-F5D661A795DF}"/>
              </a:ext>
            </a:extLst>
          </p:cNvPr>
          <p:cNvSpPr txBox="1"/>
          <p:nvPr userDrawn="1"/>
        </p:nvSpPr>
        <p:spPr>
          <a:xfrm>
            <a:off x="1199680" y="6190064"/>
            <a:ext cx="16286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base"/>
            <a:r>
              <a:rPr lang="sv-SE" sz="1600" b="0" i="0">
                <a:solidFill>
                  <a:srgbClr val="0D2D42"/>
                </a:solidFill>
                <a:effectLst/>
                <a:latin typeface="Maison Neue Light" panose="020B0404040000000000" pitchFamily="34" charset="0"/>
                <a:hlinkClick r:id="rId5"/>
              </a:rPr>
              <a:t>@SolidifySE</a:t>
            </a:r>
            <a:endParaRPr lang="en-GB" sz="1600" b="0" i="0">
              <a:solidFill>
                <a:srgbClr val="0D2D42"/>
              </a:solidFill>
              <a:effectLst/>
              <a:latin typeface="Maison Neue Light" panose="020B0404040000000000" pitchFamily="34" charset="0"/>
            </a:endParaRPr>
          </a:p>
        </p:txBody>
      </p:sp>
      <p:sp>
        <p:nvSpPr>
          <p:cNvPr id="21" name="TextBox 35">
            <a:extLst>
              <a:ext uri="{FF2B5EF4-FFF2-40B4-BE49-F238E27FC236}">
                <a16:creationId xmlns:a16="http://schemas.microsoft.com/office/drawing/2014/main" id="{C27FF9B7-0258-4310-9C29-E784E1BF3164}"/>
              </a:ext>
            </a:extLst>
          </p:cNvPr>
          <p:cNvSpPr txBox="1"/>
          <p:nvPr userDrawn="1"/>
        </p:nvSpPr>
        <p:spPr>
          <a:xfrm>
            <a:off x="1199680" y="4864009"/>
            <a:ext cx="35156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u="none" strike="noStrike" dirty="0">
                <a:solidFill>
                  <a:srgbClr val="0D2D42"/>
                </a:solidFill>
                <a:effectLst/>
                <a:latin typeface="Maison Neue Light" panose="020B0404040000000000" pitchFamily="34" charset="0"/>
                <a:hlinkClick r:id="rId6"/>
              </a:rPr>
              <a:t>info@solidify.se</a:t>
            </a:r>
            <a:endParaRPr lang="en-SE" sz="1600" dirty="0">
              <a:solidFill>
                <a:srgbClr val="0D2D42"/>
              </a:solidFill>
              <a:latin typeface="Maison Neue Light" panose="020B0404040000000000" pitchFamily="34" charset="0"/>
            </a:endParaRPr>
          </a:p>
        </p:txBody>
      </p:sp>
      <p:sp>
        <p:nvSpPr>
          <p:cNvPr id="22" name="TextBox 37">
            <a:extLst>
              <a:ext uri="{FF2B5EF4-FFF2-40B4-BE49-F238E27FC236}">
                <a16:creationId xmlns:a16="http://schemas.microsoft.com/office/drawing/2014/main" id="{16274231-EDFC-479B-BBE3-521491A13DDB}"/>
              </a:ext>
            </a:extLst>
          </p:cNvPr>
          <p:cNvSpPr txBox="1"/>
          <p:nvPr userDrawn="1"/>
        </p:nvSpPr>
        <p:spPr>
          <a:xfrm>
            <a:off x="1199680" y="5740444"/>
            <a:ext cx="30631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base"/>
            <a:r>
              <a:rPr lang="en-GB" sz="1600" b="0" i="0">
                <a:solidFill>
                  <a:srgbClr val="0D2D42"/>
                </a:solidFill>
                <a:effectLst/>
                <a:latin typeface="Maison Neue Light" panose="020B0404040000000000" pitchFamily="34" charset="0"/>
              </a:rPr>
              <a:t>​</a:t>
            </a:r>
            <a:r>
              <a:rPr lang="en-GB" sz="1600" b="0" i="0">
                <a:solidFill>
                  <a:srgbClr val="0D2D42"/>
                </a:solidFill>
                <a:effectLst/>
                <a:latin typeface="Maison Neue Light" panose="020B0404040000000000" pitchFamily="34" charset="0"/>
                <a:hlinkClick r:id="rId7"/>
              </a:rPr>
              <a:t>https://github.com/solidify</a:t>
            </a:r>
            <a:endParaRPr lang="en-GB" sz="1600" b="0" i="0">
              <a:solidFill>
                <a:srgbClr val="0D2D42"/>
              </a:solidFill>
              <a:effectLst/>
              <a:latin typeface="Maison Neue Light" panose="020B0404040000000000" pitchFamily="34" charset="0"/>
            </a:endParaRPr>
          </a:p>
        </p:txBody>
      </p:sp>
      <p:sp>
        <p:nvSpPr>
          <p:cNvPr id="25" name="TextBox 35">
            <a:extLst>
              <a:ext uri="{FF2B5EF4-FFF2-40B4-BE49-F238E27FC236}">
                <a16:creationId xmlns:a16="http://schemas.microsoft.com/office/drawing/2014/main" id="{0FEF09D5-9D1E-4CC6-8544-D519271277C4}"/>
              </a:ext>
            </a:extLst>
          </p:cNvPr>
          <p:cNvSpPr txBox="1"/>
          <p:nvPr userDrawn="1"/>
        </p:nvSpPr>
        <p:spPr>
          <a:xfrm>
            <a:off x="1234516" y="4466770"/>
            <a:ext cx="18992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D2D42"/>
                </a:solidFill>
                <a:latin typeface="Maison Neue Light" panose="020B0404040000000000" pitchFamily="34" charset="0"/>
                <a:hlinkClick r:id="rId8"/>
              </a:rPr>
              <a:t>www.s</a:t>
            </a:r>
            <a:r>
              <a:rPr lang="en-US" sz="1600" b="0" i="0" u="none" strike="noStrike" dirty="0">
                <a:solidFill>
                  <a:srgbClr val="0D2D42"/>
                </a:solidFill>
                <a:effectLst/>
                <a:latin typeface="Maison Neue Light" panose="020B0404040000000000" pitchFamily="34" charset="0"/>
                <a:hlinkClick r:id="rId8"/>
              </a:rPr>
              <a:t>olidify.dev</a:t>
            </a:r>
            <a:endParaRPr lang="en-SE" sz="1600" dirty="0">
              <a:solidFill>
                <a:srgbClr val="0D2D42"/>
              </a:solidFill>
              <a:latin typeface="Maison Neue Light" panose="020B0404040000000000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EC508FA9-F240-435A-A76D-EB660FB4ED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2072" y="2804747"/>
            <a:ext cx="6459537" cy="1371600"/>
          </a:xfrm>
        </p:spPr>
        <p:txBody>
          <a:bodyPr>
            <a:noAutofit/>
          </a:bodyPr>
          <a:lstStyle>
            <a:lvl1pPr>
              <a:defRPr sz="4400">
                <a:latin typeface="Maison Neue Black" panose="020B0A04040000000000" pitchFamily="34" charset="0"/>
              </a:defRPr>
            </a:lvl1pPr>
            <a:lvl2pPr>
              <a:defRPr sz="3600">
                <a:latin typeface="Maison Neue Black" panose="020B0A04040000000000" pitchFamily="34" charset="0"/>
              </a:defRPr>
            </a:lvl2pPr>
            <a:lvl3pPr>
              <a:defRPr sz="3600">
                <a:latin typeface="Maison Neue Black" panose="020B0A04040000000000" pitchFamily="34" charset="0"/>
              </a:defRPr>
            </a:lvl3pPr>
            <a:lvl4pPr>
              <a:defRPr sz="3600">
                <a:latin typeface="Maison Neue Black" panose="020B0A04040000000000" pitchFamily="34" charset="0"/>
              </a:defRPr>
            </a:lvl4pPr>
            <a:lvl5pPr>
              <a:defRPr sz="3600">
                <a:latin typeface="Maison Neue Black" panose="020B0A04040000000000" pitchFamily="34" charset="0"/>
              </a:defRPr>
            </a:lvl5pPr>
          </a:lstStyle>
          <a:p>
            <a:pPr lvl="0"/>
            <a:r>
              <a:rPr lang="en-US" dirty="0"/>
              <a:t>Title</a:t>
            </a:r>
            <a:endParaRPr lang="sv-SE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82F05BFE-6C0B-4EF9-B51C-E69F7F0FDD4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6896" y="5674602"/>
            <a:ext cx="427620" cy="42762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62D5D98D-1070-4B0D-B7B5-85F597D4E3F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5490" y="5261248"/>
            <a:ext cx="390433" cy="390433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4D797EB1-6343-414F-8030-1EE9DA01D27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1932" y="4849026"/>
            <a:ext cx="364805" cy="364805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AF5059BB-09A1-49E2-A3C3-91EA63B4CBF4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44556" y="4426734"/>
            <a:ext cx="371367" cy="371367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956B66FA-78F8-4EDB-A0BA-CD08525F5B68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09120" y="6114828"/>
            <a:ext cx="427620" cy="42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3080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rowd of people in front of a stage with lights&#10;&#10;Description automatically generated with low confidence">
            <a:extLst>
              <a:ext uri="{FF2B5EF4-FFF2-40B4-BE49-F238E27FC236}">
                <a16:creationId xmlns:a16="http://schemas.microsoft.com/office/drawing/2014/main" id="{B503F130-D4CA-40DA-A162-AA30765418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223BDA-0694-4125-88A3-96A2FE6B3C7F}"/>
              </a:ext>
            </a:extLst>
          </p:cNvPr>
          <p:cNvSpPr/>
          <p:nvPr userDrawn="1"/>
        </p:nvSpPr>
        <p:spPr>
          <a:xfrm>
            <a:off x="-3611" y="0"/>
            <a:ext cx="12192000" cy="6858000"/>
          </a:xfrm>
          <a:prstGeom prst="rect">
            <a:avLst/>
          </a:prstGeom>
          <a:solidFill>
            <a:srgbClr val="0D2D42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5400" dirty="0">
              <a:latin typeface="Maison Neue Black" panose="020B0A04040000000000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4ECFEA-D739-472B-BC8B-946C645DD7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12845" y="1765300"/>
            <a:ext cx="6743700" cy="2794000"/>
          </a:xfrm>
        </p:spPr>
        <p:txBody>
          <a:bodyPr>
            <a:normAutofit/>
          </a:bodyPr>
          <a:lstStyle>
            <a:lvl1pPr marL="0" indent="0">
              <a:buNone/>
              <a:defRPr sz="4600">
                <a:solidFill>
                  <a:schemeClr val="bg1"/>
                </a:solidFill>
                <a:latin typeface="Maison Neue Black" panose="020B0A04040000000000" pitchFamily="34" charset="0"/>
              </a:defRPr>
            </a:lvl1pPr>
          </a:lstStyle>
          <a:p>
            <a:pPr lvl="0"/>
            <a:r>
              <a:rPr lang="en-US" dirty="0"/>
              <a:t>Your Quote here</a:t>
            </a:r>
            <a:endParaRPr lang="sv-SE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01F9118-CE36-459A-874E-969F693D7F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509" y="5248193"/>
            <a:ext cx="3827792" cy="123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707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B741FE9-5B86-433A-933D-CAC82C63F34D}"/>
              </a:ext>
            </a:extLst>
          </p:cNvPr>
          <p:cNvSpPr/>
          <p:nvPr userDrawn="1"/>
        </p:nvSpPr>
        <p:spPr>
          <a:xfrm>
            <a:off x="0" y="0"/>
            <a:ext cx="191589" cy="6858000"/>
          </a:xfrm>
          <a:prstGeom prst="rect">
            <a:avLst/>
          </a:prstGeom>
          <a:solidFill>
            <a:srgbClr val="0D2D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3AA7608-F9FC-48C3-98BB-A905B3EE7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2072" y="212366"/>
            <a:ext cx="2880037" cy="916115"/>
          </a:xfrm>
          <a:prstGeom prst="rect">
            <a:avLst/>
          </a:prstGeom>
        </p:spPr>
      </p:pic>
      <p:sp>
        <p:nvSpPr>
          <p:cNvPr id="18" name="TextBox 27">
            <a:extLst>
              <a:ext uri="{FF2B5EF4-FFF2-40B4-BE49-F238E27FC236}">
                <a16:creationId xmlns:a16="http://schemas.microsoft.com/office/drawing/2014/main" id="{4917536E-2B2E-4F3B-9B4E-1F915F87D462}"/>
              </a:ext>
            </a:extLst>
          </p:cNvPr>
          <p:cNvSpPr txBox="1"/>
          <p:nvPr userDrawn="1"/>
        </p:nvSpPr>
        <p:spPr>
          <a:xfrm>
            <a:off x="1199680" y="5268471"/>
            <a:ext cx="47741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base"/>
            <a:r>
              <a:rPr lang="sv-SE" sz="1600">
                <a:latin typeface="Maison Neue Light" panose="020B0404040000000000" pitchFamily="34" charset="0"/>
                <a:hlinkClick r:id="rId4"/>
              </a:rPr>
              <a:t>https://www.linkedin.com/company/solidify-dev</a:t>
            </a:r>
            <a:endParaRPr lang="en-US" sz="1600" b="0" i="0" u="none" strike="noStrike">
              <a:solidFill>
                <a:schemeClr val="bg1"/>
              </a:solidFill>
              <a:effectLst/>
              <a:latin typeface="Maison Neue Light" panose="020B0404040000000000" pitchFamily="34" charset="0"/>
            </a:endParaRPr>
          </a:p>
        </p:txBody>
      </p:sp>
      <p:sp>
        <p:nvSpPr>
          <p:cNvPr id="19" name="TextBox 24">
            <a:extLst>
              <a:ext uri="{FF2B5EF4-FFF2-40B4-BE49-F238E27FC236}">
                <a16:creationId xmlns:a16="http://schemas.microsoft.com/office/drawing/2014/main" id="{21D5EEF0-FF71-4F80-9501-F5D661A795DF}"/>
              </a:ext>
            </a:extLst>
          </p:cNvPr>
          <p:cNvSpPr txBox="1"/>
          <p:nvPr userDrawn="1"/>
        </p:nvSpPr>
        <p:spPr>
          <a:xfrm>
            <a:off x="1199680" y="6190064"/>
            <a:ext cx="16286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base"/>
            <a:r>
              <a:rPr lang="sv-SE" sz="1600" b="0" i="0">
                <a:solidFill>
                  <a:srgbClr val="0D2D42"/>
                </a:solidFill>
                <a:effectLst/>
                <a:latin typeface="Maison Neue Light" panose="020B0404040000000000" pitchFamily="34" charset="0"/>
                <a:hlinkClick r:id="rId5"/>
              </a:rPr>
              <a:t>@SolidifySE</a:t>
            </a:r>
            <a:endParaRPr lang="en-GB" sz="1600" b="0" i="0">
              <a:solidFill>
                <a:srgbClr val="0D2D42"/>
              </a:solidFill>
              <a:effectLst/>
              <a:latin typeface="Maison Neue Light" panose="020B0404040000000000" pitchFamily="34" charset="0"/>
            </a:endParaRPr>
          </a:p>
        </p:txBody>
      </p:sp>
      <p:sp>
        <p:nvSpPr>
          <p:cNvPr id="21" name="TextBox 35">
            <a:extLst>
              <a:ext uri="{FF2B5EF4-FFF2-40B4-BE49-F238E27FC236}">
                <a16:creationId xmlns:a16="http://schemas.microsoft.com/office/drawing/2014/main" id="{C27FF9B7-0258-4310-9C29-E784E1BF3164}"/>
              </a:ext>
            </a:extLst>
          </p:cNvPr>
          <p:cNvSpPr txBox="1"/>
          <p:nvPr userDrawn="1"/>
        </p:nvSpPr>
        <p:spPr>
          <a:xfrm>
            <a:off x="1199680" y="4864009"/>
            <a:ext cx="35156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u="none" strike="noStrike" dirty="0">
                <a:solidFill>
                  <a:srgbClr val="0D2D42"/>
                </a:solidFill>
                <a:effectLst/>
                <a:latin typeface="Maison Neue Light" panose="020B0404040000000000" pitchFamily="34" charset="0"/>
                <a:hlinkClick r:id="rId6"/>
              </a:rPr>
              <a:t>info@solidify.se</a:t>
            </a:r>
            <a:endParaRPr lang="en-SE" sz="1600" dirty="0">
              <a:solidFill>
                <a:srgbClr val="0D2D42"/>
              </a:solidFill>
              <a:latin typeface="Maison Neue Light" panose="020B0404040000000000" pitchFamily="34" charset="0"/>
            </a:endParaRPr>
          </a:p>
        </p:txBody>
      </p:sp>
      <p:sp>
        <p:nvSpPr>
          <p:cNvPr id="22" name="TextBox 37">
            <a:extLst>
              <a:ext uri="{FF2B5EF4-FFF2-40B4-BE49-F238E27FC236}">
                <a16:creationId xmlns:a16="http://schemas.microsoft.com/office/drawing/2014/main" id="{16274231-EDFC-479B-BBE3-521491A13DDB}"/>
              </a:ext>
            </a:extLst>
          </p:cNvPr>
          <p:cNvSpPr txBox="1"/>
          <p:nvPr userDrawn="1"/>
        </p:nvSpPr>
        <p:spPr>
          <a:xfrm>
            <a:off x="1199680" y="5740444"/>
            <a:ext cx="30631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base"/>
            <a:r>
              <a:rPr lang="en-GB" sz="1600" b="0" i="0">
                <a:solidFill>
                  <a:srgbClr val="0D2D42"/>
                </a:solidFill>
                <a:effectLst/>
                <a:latin typeface="Maison Neue Light" panose="020B0404040000000000" pitchFamily="34" charset="0"/>
              </a:rPr>
              <a:t>​</a:t>
            </a:r>
            <a:r>
              <a:rPr lang="en-GB" sz="1600" b="0" i="0">
                <a:solidFill>
                  <a:srgbClr val="0D2D42"/>
                </a:solidFill>
                <a:effectLst/>
                <a:latin typeface="Maison Neue Light" panose="020B0404040000000000" pitchFamily="34" charset="0"/>
                <a:hlinkClick r:id="rId7"/>
              </a:rPr>
              <a:t>https://github.com/solidify</a:t>
            </a:r>
            <a:endParaRPr lang="en-GB" sz="1600" b="0" i="0">
              <a:solidFill>
                <a:srgbClr val="0D2D42"/>
              </a:solidFill>
              <a:effectLst/>
              <a:latin typeface="Maison Neue Light" panose="020B0404040000000000" pitchFamily="34" charset="0"/>
            </a:endParaRPr>
          </a:p>
        </p:txBody>
      </p:sp>
      <p:sp>
        <p:nvSpPr>
          <p:cNvPr id="25" name="TextBox 35">
            <a:extLst>
              <a:ext uri="{FF2B5EF4-FFF2-40B4-BE49-F238E27FC236}">
                <a16:creationId xmlns:a16="http://schemas.microsoft.com/office/drawing/2014/main" id="{0FEF09D5-9D1E-4CC6-8544-D519271277C4}"/>
              </a:ext>
            </a:extLst>
          </p:cNvPr>
          <p:cNvSpPr txBox="1"/>
          <p:nvPr userDrawn="1"/>
        </p:nvSpPr>
        <p:spPr>
          <a:xfrm>
            <a:off x="1234516" y="4466770"/>
            <a:ext cx="18992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D2D42"/>
                </a:solidFill>
                <a:latin typeface="Maison Neue Light" panose="020B0404040000000000" pitchFamily="34" charset="0"/>
                <a:hlinkClick r:id="rId8"/>
              </a:rPr>
              <a:t>www.s</a:t>
            </a:r>
            <a:r>
              <a:rPr lang="en-US" sz="1600" b="0" i="0" u="none" strike="noStrike" dirty="0">
                <a:solidFill>
                  <a:srgbClr val="0D2D42"/>
                </a:solidFill>
                <a:effectLst/>
                <a:latin typeface="Maison Neue Light" panose="020B0404040000000000" pitchFamily="34" charset="0"/>
                <a:hlinkClick r:id="rId8"/>
              </a:rPr>
              <a:t>olidify.dev</a:t>
            </a:r>
            <a:endParaRPr lang="en-SE" sz="1600" dirty="0">
              <a:solidFill>
                <a:srgbClr val="0D2D42"/>
              </a:solidFill>
              <a:latin typeface="Maison Neue Light" panose="020B0404040000000000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EC508FA9-F240-435A-A76D-EB660FB4ED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2072" y="2804747"/>
            <a:ext cx="6459537" cy="1371600"/>
          </a:xfrm>
        </p:spPr>
        <p:txBody>
          <a:bodyPr>
            <a:noAutofit/>
          </a:bodyPr>
          <a:lstStyle>
            <a:lvl1pPr>
              <a:defRPr sz="4400">
                <a:latin typeface="Maison Neue Black" panose="020B0A04040000000000" pitchFamily="34" charset="0"/>
              </a:defRPr>
            </a:lvl1pPr>
            <a:lvl2pPr>
              <a:defRPr sz="3600">
                <a:latin typeface="Maison Neue Black" panose="020B0A04040000000000" pitchFamily="34" charset="0"/>
              </a:defRPr>
            </a:lvl2pPr>
            <a:lvl3pPr>
              <a:defRPr sz="3600">
                <a:latin typeface="Maison Neue Black" panose="020B0A04040000000000" pitchFamily="34" charset="0"/>
              </a:defRPr>
            </a:lvl3pPr>
            <a:lvl4pPr>
              <a:defRPr sz="3600">
                <a:latin typeface="Maison Neue Black" panose="020B0A04040000000000" pitchFamily="34" charset="0"/>
              </a:defRPr>
            </a:lvl4pPr>
            <a:lvl5pPr>
              <a:defRPr sz="3600">
                <a:latin typeface="Maison Neue Black" panose="020B0A04040000000000" pitchFamily="34" charset="0"/>
              </a:defRPr>
            </a:lvl5pPr>
          </a:lstStyle>
          <a:p>
            <a:pPr lvl="0"/>
            <a:r>
              <a:rPr lang="en-US" dirty="0"/>
              <a:t>Title</a:t>
            </a:r>
            <a:endParaRPr lang="sv-SE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82F05BFE-6C0B-4EF9-B51C-E69F7F0FDD4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6896" y="5674602"/>
            <a:ext cx="427620" cy="42762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62D5D98D-1070-4B0D-B7B5-85F597D4E3F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5490" y="5261248"/>
            <a:ext cx="390433" cy="390433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4D797EB1-6343-414F-8030-1EE9DA01D27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1932" y="4849026"/>
            <a:ext cx="364805" cy="364805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AF5059BB-09A1-49E2-A3C3-91EA63B4CBF4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44556" y="4426734"/>
            <a:ext cx="371367" cy="371367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956B66FA-78F8-4EDB-A0BA-CD08525F5B68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09120" y="6114828"/>
            <a:ext cx="427620" cy="42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387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CC1E98A-3242-4F7E-AA16-0FCE14A59827}"/>
              </a:ext>
            </a:extLst>
          </p:cNvPr>
          <p:cNvSpPr/>
          <p:nvPr userDrawn="1"/>
        </p:nvSpPr>
        <p:spPr>
          <a:xfrm>
            <a:off x="0" y="0"/>
            <a:ext cx="2751825" cy="6858000"/>
          </a:xfrm>
          <a:prstGeom prst="rect">
            <a:avLst/>
          </a:prstGeom>
          <a:solidFill>
            <a:srgbClr val="0D2D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Picture Placeholder 7" descr="A picture containing indoor, colorful&#10;&#10;Description automatically generated">
            <a:extLst>
              <a:ext uri="{FF2B5EF4-FFF2-40B4-BE49-F238E27FC236}">
                <a16:creationId xmlns:a16="http://schemas.microsoft.com/office/drawing/2014/main" id="{804BD4F4-F49F-46BE-B9F4-07731EB605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7" r="13737"/>
          <a:stretch>
            <a:fillRect/>
          </a:stretch>
        </p:blipFill>
        <p:spPr>
          <a:xfrm>
            <a:off x="290769" y="899720"/>
            <a:ext cx="5558085" cy="5112891"/>
          </a:xfrm>
          <a:prstGeom prst="rect">
            <a:avLst/>
          </a:prstGeom>
        </p:spPr>
      </p:pic>
      <p:sp>
        <p:nvSpPr>
          <p:cNvPr id="9" name="Rectangle: Rounded Corners 8">
            <a:hlinkClick r:id="rId3"/>
            <a:extLst>
              <a:ext uri="{FF2B5EF4-FFF2-40B4-BE49-F238E27FC236}">
                <a16:creationId xmlns:a16="http://schemas.microsoft.com/office/drawing/2014/main" id="{8B6D7C78-37C6-44B5-8B89-F19D70314EC0}"/>
              </a:ext>
            </a:extLst>
          </p:cNvPr>
          <p:cNvSpPr/>
          <p:nvPr userDrawn="1"/>
        </p:nvSpPr>
        <p:spPr>
          <a:xfrm>
            <a:off x="6438941" y="5316368"/>
            <a:ext cx="1146224" cy="291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dirty="0" err="1">
                <a:solidFill>
                  <a:srgbClr val="0D2D42"/>
                </a:solidFill>
                <a:latin typeface="Maison Neue Light" panose="020B0404040000000000" pitchFamily="34" charset="0"/>
              </a:rPr>
              <a:t>Our</a:t>
            </a:r>
            <a:r>
              <a:rPr lang="sv-SE" sz="1200" dirty="0">
                <a:solidFill>
                  <a:srgbClr val="0D2D42"/>
                </a:solidFill>
                <a:latin typeface="Maison Neue Light" panose="020B0404040000000000" pitchFamily="34" charset="0"/>
              </a:rPr>
              <a:t> Services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B2A9C70-451B-4035-9E1B-CFDD5BD6DF5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700" y="5316368"/>
            <a:ext cx="35433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12C016-9299-45A0-ADDE-F1C2082609DE}"/>
              </a:ext>
            </a:extLst>
          </p:cNvPr>
          <p:cNvSpPr txBox="1"/>
          <p:nvPr userDrawn="1"/>
        </p:nvSpPr>
        <p:spPr>
          <a:xfrm>
            <a:off x="6355080" y="2824004"/>
            <a:ext cx="45872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D2D42"/>
                </a:solidFill>
                <a:latin typeface="Maison Neue Light" panose="020B0404040000000000" pitchFamily="34" charset="0"/>
              </a:rPr>
              <a:t>We are a leading Scandinavian software engineering consulting firm founded in 2013. Our mission is to help clients achieve a pain-free workday. </a:t>
            </a:r>
          </a:p>
          <a:p>
            <a:pPr marL="0" indent="0">
              <a:buNone/>
            </a:pPr>
            <a:endParaRPr lang="en-US" dirty="0">
              <a:solidFill>
                <a:srgbClr val="0D2D42"/>
              </a:solidFill>
              <a:latin typeface="Maison Neue Light" panose="020B0404040000000000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D2D42"/>
                </a:solidFill>
                <a:latin typeface="Maison Neue Light" panose="020B0404040000000000" pitchFamily="34" charset="0"/>
              </a:rPr>
              <a:t>We offer mind-shifting services and products for software developers that rely on Microsoft tools and technologies.</a:t>
            </a:r>
            <a:endParaRPr lang="sv-SE" dirty="0">
              <a:solidFill>
                <a:srgbClr val="0D2D42"/>
              </a:solidFill>
              <a:latin typeface="Maison Neue Light" panose="020B0404040000000000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9CA071-AEEB-44E0-8181-DD688A1CE8C1}"/>
              </a:ext>
            </a:extLst>
          </p:cNvPr>
          <p:cNvSpPr txBox="1"/>
          <p:nvPr userDrawn="1"/>
        </p:nvSpPr>
        <p:spPr>
          <a:xfrm>
            <a:off x="6343148" y="1993634"/>
            <a:ext cx="4007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D2D42"/>
                </a:solidFill>
                <a:latin typeface="Maison Neue Black" panose="020B0A04040000000000" pitchFamily="34" charset="0"/>
              </a:rPr>
              <a:t>About Solidify</a:t>
            </a:r>
            <a:endParaRPr lang="sv-SE" sz="3600" dirty="0">
              <a:solidFill>
                <a:srgbClr val="0D2D42"/>
              </a:solidFill>
              <a:latin typeface="Maison Neue Black" panose="020B0A0404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2780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 litt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CC1E98A-3242-4F7E-AA16-0FCE14A59827}"/>
              </a:ext>
            </a:extLst>
          </p:cNvPr>
          <p:cNvSpPr/>
          <p:nvPr userDrawn="1"/>
        </p:nvSpPr>
        <p:spPr>
          <a:xfrm>
            <a:off x="0" y="0"/>
            <a:ext cx="2751825" cy="6858000"/>
          </a:xfrm>
          <a:prstGeom prst="rect">
            <a:avLst/>
          </a:prstGeom>
          <a:solidFill>
            <a:srgbClr val="0D2D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C793F5-7C6D-4EDA-89D6-E08C40D5D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3147" y="1978804"/>
            <a:ext cx="3740414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ACC49-7A6A-4B47-A9B5-960CAEC64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3147" y="3553633"/>
            <a:ext cx="4587240" cy="245897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1279C32-D9D5-4691-9AF1-0DCBA60F1F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0769" y="667857"/>
            <a:ext cx="5810137" cy="534475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961525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14F131D-7DA8-4117-AEAD-0D94417C0A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2088" y="0"/>
            <a:ext cx="11999912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79F07E0-C2E5-48A5-B116-C0FEF6F9DC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2088" y="4025900"/>
            <a:ext cx="4684712" cy="1181100"/>
          </a:xfrm>
          <a:solidFill>
            <a:srgbClr val="0D2D42"/>
          </a:solidFill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4000" b="1" i="0">
                <a:solidFill>
                  <a:schemeClr val="bg1"/>
                </a:solidFill>
                <a:latin typeface="Maison Neue Black" panose="020B0A04040000000000" pitchFamily="34" charset="0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b="1" i="0" dirty="0">
                <a:latin typeface="Maison Neue Black" panose="020B0A04040000000000" pitchFamily="34" charset="0"/>
              </a:rPr>
              <a:t>Title….</a:t>
            </a:r>
            <a:endParaRPr lang="sv-SE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932CC12-9FFC-4320-83D0-562618A578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53500" y="0"/>
            <a:ext cx="3238500" cy="24511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800">
                <a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a:blipFill>
                <a:latin typeface="Kozuka Mincho Pro R" panose="02020400000000000000" pitchFamily="18" charset="-128"/>
                <a:ea typeface="Kozuka Mincho Pro R" panose="02020400000000000000" pitchFamily="18" charset="-128"/>
              </a:defRPr>
            </a:lvl1pPr>
          </a:lstStyle>
          <a:p>
            <a:pPr lvl="0"/>
            <a:r>
              <a:rPr lang="en-US" dirty="0"/>
              <a:t>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138734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793F5-7C6D-4EDA-89D6-E08C40D5D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ACC49-7A6A-4B47-A9B5-960CAEC64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160701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9CB3F-B973-4897-A4B9-A20C8E7D02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A951A2-71D3-4101-A729-7C6B34FB41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917400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6938B74-B6EA-449D-B403-FC85A3D72499}"/>
              </a:ext>
            </a:extLst>
          </p:cNvPr>
          <p:cNvSpPr/>
          <p:nvPr userDrawn="1"/>
        </p:nvSpPr>
        <p:spPr>
          <a:xfrm>
            <a:off x="0" y="0"/>
            <a:ext cx="2751825" cy="6858000"/>
          </a:xfrm>
          <a:prstGeom prst="rect">
            <a:avLst/>
          </a:prstGeom>
          <a:solidFill>
            <a:srgbClr val="0D2D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31E2B31-0E9B-4C14-B92B-1C30EF9ED5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3147" y="1978804"/>
            <a:ext cx="3740414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Title…</a:t>
            </a:r>
            <a:endParaRPr lang="sv-SE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C666CA0-7F40-47A5-9617-ECA6CCF089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85147" y="3304365"/>
            <a:ext cx="1910853" cy="447497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Name…</a:t>
            </a:r>
            <a:endParaRPr lang="sv-SE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1634A0F7-1355-4F91-998D-9C994568A3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85146" y="3765878"/>
            <a:ext cx="1910853" cy="447497"/>
          </a:xfrm>
        </p:spPr>
        <p:txBody>
          <a:bodyPr>
            <a:normAutofit/>
          </a:bodyPr>
          <a:lstStyle>
            <a:lvl1pPr marL="0" indent="0">
              <a:buNone/>
              <a:defRPr sz="1600" b="1" i="1"/>
            </a:lvl1pPr>
          </a:lstStyle>
          <a:p>
            <a:pPr lvl="0"/>
            <a:r>
              <a:rPr lang="en-US" dirty="0"/>
              <a:t>Title..</a:t>
            </a:r>
            <a:endParaRPr lang="sv-SE" dirty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A42DD18-9262-4C75-BB00-EAB5B710AF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4450" y="4415436"/>
            <a:ext cx="490120" cy="49012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28DCCB7E-543B-4712-BC58-CF34D2A25E1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5762" y="3959637"/>
            <a:ext cx="447497" cy="447497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41A4FD3E-A6AF-4DB5-9F85-048E965AE88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90448" y="3502018"/>
            <a:ext cx="418124" cy="418124"/>
          </a:xfrm>
          <a:prstGeom prst="rect">
            <a:avLst/>
          </a:prstGeo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4DA63A38-E61F-4556-9145-F85751D955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79139" y="3528113"/>
            <a:ext cx="3305860" cy="35708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D2D42"/>
                </a:solidFill>
              </a:defRPr>
            </a:lvl1pPr>
          </a:lstStyle>
          <a:p>
            <a:pPr lvl="0"/>
            <a:r>
              <a:rPr lang="en-US" dirty="0"/>
              <a:t>email@email.com</a:t>
            </a:r>
            <a:endParaRPr lang="sv-SE" dirty="0"/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847F086F-2716-4525-8D56-3723893396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2211" y="3989626"/>
            <a:ext cx="3305860" cy="35708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D2D42"/>
                </a:solidFill>
              </a:defRPr>
            </a:lvl1pPr>
          </a:lstStyle>
          <a:p>
            <a:pPr lvl="0"/>
            <a:r>
              <a:rPr lang="en-US" dirty="0" err="1"/>
              <a:t>Linkedin</a:t>
            </a:r>
            <a:r>
              <a:rPr lang="en-US" dirty="0"/>
              <a:t> link here</a:t>
            </a:r>
            <a:endParaRPr lang="sv-SE" dirty="0"/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32AF0FF6-860A-48D6-8487-749F9F6DD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9139" y="4512698"/>
            <a:ext cx="3305860" cy="35708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D2D42"/>
                </a:solidFill>
              </a:defRPr>
            </a:lvl1pPr>
          </a:lstStyle>
          <a:p>
            <a:pPr lvl="0"/>
            <a:r>
              <a:rPr lang="en-US" dirty="0" err="1"/>
              <a:t>Github</a:t>
            </a:r>
            <a:r>
              <a:rPr lang="en-US" dirty="0"/>
              <a:t> username here</a:t>
            </a:r>
            <a:endParaRPr lang="sv-SE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6320B838-B89B-4B50-9329-AA59591F4B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06406" y="1858152"/>
            <a:ext cx="2890837" cy="2892425"/>
          </a:xfrm>
          <a:prstGeom prst="ellipse">
            <a:avLst/>
          </a:prstGeom>
          <a:ln>
            <a:solidFill>
              <a:srgbClr val="061520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2751803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6363-9FD8-454E-AB1D-F8CFE651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Title…</a:t>
            </a:r>
            <a:endParaRPr lang="sv-S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0E7186-9D80-442C-9250-4667D9BE7FCA}"/>
              </a:ext>
            </a:extLst>
          </p:cNvPr>
          <p:cNvSpPr/>
          <p:nvPr userDrawn="1"/>
        </p:nvSpPr>
        <p:spPr>
          <a:xfrm>
            <a:off x="1801459" y="1830189"/>
            <a:ext cx="2133600" cy="4193673"/>
          </a:xfrm>
          <a:prstGeom prst="rect">
            <a:avLst/>
          </a:prstGeom>
          <a:solidFill>
            <a:srgbClr val="0D2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AFFC435-4C5F-445C-A304-7BB86C6F3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9241" y="4883014"/>
            <a:ext cx="328612" cy="32861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4017D24-2FFC-4834-8CC1-7B6A8A5FDFA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49241" y="5329844"/>
            <a:ext cx="328612" cy="3286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09B0041-4D0C-45C3-B9DC-79378B45040E}"/>
              </a:ext>
            </a:extLst>
          </p:cNvPr>
          <p:cNvSpPr/>
          <p:nvPr userDrawn="1"/>
        </p:nvSpPr>
        <p:spPr>
          <a:xfrm>
            <a:off x="4639909" y="1830189"/>
            <a:ext cx="2133600" cy="4193673"/>
          </a:xfrm>
          <a:prstGeom prst="rect">
            <a:avLst/>
          </a:prstGeom>
          <a:solidFill>
            <a:srgbClr val="0D2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AF42F40-F32D-46DD-9A21-AACF7E74B9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87691" y="4883014"/>
            <a:ext cx="328612" cy="32861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1C106C1-7EE4-4A57-9713-3EBE3557C06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7691" y="5329844"/>
            <a:ext cx="328612" cy="3286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6823A5C-A4DB-4597-A3BE-6AD7E3992E9C}"/>
              </a:ext>
            </a:extLst>
          </p:cNvPr>
          <p:cNvSpPr/>
          <p:nvPr userDrawn="1"/>
        </p:nvSpPr>
        <p:spPr>
          <a:xfrm>
            <a:off x="7478359" y="1830189"/>
            <a:ext cx="2133600" cy="4193673"/>
          </a:xfrm>
          <a:prstGeom prst="rect">
            <a:avLst/>
          </a:prstGeom>
          <a:solidFill>
            <a:srgbClr val="0D2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23324E6D-0E07-4D91-846E-7165A6F4A8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6141" y="4883014"/>
            <a:ext cx="328612" cy="32861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9A92A621-FDE0-4EFF-B722-F629B3E8EC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26141" y="5329844"/>
            <a:ext cx="328612" cy="328612"/>
          </a:xfrm>
          <a:prstGeom prst="rect">
            <a:avLst/>
          </a:prstGeom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E42D2014-1C5C-4C81-954E-73AEE83120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48633" y="2458628"/>
            <a:ext cx="1838325" cy="1838325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sv-SE"/>
          </a:p>
        </p:txBody>
      </p:sp>
      <p:sp>
        <p:nvSpPr>
          <p:cNvPr id="42" name="Picture Placeholder 33">
            <a:extLst>
              <a:ext uri="{FF2B5EF4-FFF2-40B4-BE49-F238E27FC236}">
                <a16:creationId xmlns:a16="http://schemas.microsoft.com/office/drawing/2014/main" id="{5292829B-F60B-4758-ABB4-F70FE930867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84021" y="2458628"/>
            <a:ext cx="1838325" cy="1838325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sv-SE"/>
          </a:p>
        </p:txBody>
      </p:sp>
      <p:sp>
        <p:nvSpPr>
          <p:cNvPr id="44" name="Picture Placeholder 33">
            <a:extLst>
              <a:ext uri="{FF2B5EF4-FFF2-40B4-BE49-F238E27FC236}">
                <a16:creationId xmlns:a16="http://schemas.microsoft.com/office/drawing/2014/main" id="{11F6890A-9654-489E-BE15-5B12C46ECBE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626141" y="2452804"/>
            <a:ext cx="1838325" cy="1838325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sv-SE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7C72EAE5-1DA9-4CCE-8ADD-DE875EE618C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4907" y="4931904"/>
            <a:ext cx="1502051" cy="230832"/>
          </a:xfr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900" dirty="0"/>
              <a:t>xxx@soldify.dev</a:t>
            </a:r>
            <a:endParaRPr lang="sv-SE" dirty="0"/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A964CFC8-0B64-4A5D-9BCC-E2866338B1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284906" y="5378734"/>
            <a:ext cx="1502051" cy="230832"/>
          </a:xfr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900" dirty="0"/>
              <a:t>(+4x ) xxx xx </a:t>
            </a:r>
            <a:r>
              <a:rPr lang="en-US" sz="900" dirty="0" err="1"/>
              <a:t>xx</a:t>
            </a:r>
            <a:r>
              <a:rPr lang="en-US" sz="900" dirty="0"/>
              <a:t> </a:t>
            </a:r>
            <a:r>
              <a:rPr lang="en-US" sz="900" dirty="0" err="1"/>
              <a:t>xx</a:t>
            </a:r>
            <a:endParaRPr lang="sv-SE" dirty="0"/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8219B656-0D4B-4F7D-AA01-BBA802C884F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49163" y="4931904"/>
            <a:ext cx="1391485" cy="230832"/>
          </a:xfr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900" dirty="0"/>
              <a:t>xxx@soldify.dev</a:t>
            </a:r>
            <a:endParaRPr lang="sv-SE" dirty="0"/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391180D3-843B-4B13-8A7F-34C2542E33A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49162" y="5378734"/>
            <a:ext cx="1391485" cy="230832"/>
          </a:xfr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900" dirty="0"/>
              <a:t>(+4x ) xxx xx </a:t>
            </a:r>
            <a:r>
              <a:rPr lang="en-US" sz="900" dirty="0" err="1"/>
              <a:t>xx</a:t>
            </a:r>
            <a:r>
              <a:rPr lang="en-US" sz="900" dirty="0"/>
              <a:t> </a:t>
            </a:r>
            <a:r>
              <a:rPr lang="en-US" sz="900" dirty="0" err="1"/>
              <a:t>xx</a:t>
            </a:r>
            <a:endParaRPr lang="sv-SE" dirty="0"/>
          </a:p>
        </p:txBody>
      </p:sp>
      <p:sp>
        <p:nvSpPr>
          <p:cNvPr id="51" name="Text Placeholder 46">
            <a:extLst>
              <a:ext uri="{FF2B5EF4-FFF2-40B4-BE49-F238E27FC236}">
                <a16:creationId xmlns:a16="http://schemas.microsoft.com/office/drawing/2014/main" id="{9DC3374E-170E-490F-B5AD-67682E5F2C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087614" y="4931904"/>
            <a:ext cx="1391485" cy="230832"/>
          </a:xfr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900" dirty="0"/>
              <a:t>xxx@soldify.dev</a:t>
            </a:r>
            <a:endParaRPr lang="sv-SE" dirty="0"/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D05F5A3D-07A4-4744-9AB6-D3021941794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87613" y="5378734"/>
            <a:ext cx="1391485" cy="230832"/>
          </a:xfr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900" dirty="0"/>
              <a:t>(+4x ) xxx xx </a:t>
            </a:r>
            <a:r>
              <a:rPr lang="en-US" sz="900" dirty="0" err="1"/>
              <a:t>xx</a:t>
            </a:r>
            <a:r>
              <a:rPr lang="en-US" sz="900" dirty="0"/>
              <a:t> </a:t>
            </a:r>
            <a:r>
              <a:rPr lang="en-US" sz="900" dirty="0" err="1"/>
              <a:t>xx</a:t>
            </a:r>
            <a:endParaRPr lang="sv-SE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45E20018-B9F7-43B9-A2F7-91F4B63FF61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00531" y="1836598"/>
            <a:ext cx="2134064" cy="503812"/>
          </a:xfrm>
          <a:solidFill>
            <a:srgbClr val="061520"/>
          </a:solidFill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1">
                <a:solidFill>
                  <a:schemeClr val="bg1"/>
                </a:solidFill>
              </a:defRPr>
            </a:lvl1pPr>
            <a:lvl2pPr>
              <a:defRPr sz="1400" b="1">
                <a:solidFill>
                  <a:schemeClr val="bg1"/>
                </a:solidFill>
              </a:defRPr>
            </a:lvl2pPr>
            <a:lvl3pPr>
              <a:defRPr sz="1400" b="1">
                <a:solidFill>
                  <a:schemeClr val="bg1"/>
                </a:solidFill>
              </a:defRPr>
            </a:lvl3pPr>
            <a:lvl4pPr>
              <a:defRPr sz="1400" b="1">
                <a:solidFill>
                  <a:schemeClr val="bg1"/>
                </a:solidFill>
              </a:defRPr>
            </a:lvl4pPr>
            <a:lvl5pPr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  <a:endParaRPr lang="sv-SE" dirty="0"/>
          </a:p>
        </p:txBody>
      </p:sp>
      <p:sp>
        <p:nvSpPr>
          <p:cNvPr id="57" name="Text Placeholder 55">
            <a:extLst>
              <a:ext uri="{FF2B5EF4-FFF2-40B4-BE49-F238E27FC236}">
                <a16:creationId xmlns:a16="http://schemas.microsoft.com/office/drawing/2014/main" id="{4A63646B-6D17-497A-AAD9-B9D3D976D2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00944" y="4035794"/>
            <a:ext cx="1533237" cy="409292"/>
          </a:xfrm>
          <a:solidFill>
            <a:srgbClr val="061520"/>
          </a:solidFill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chemeClr val="bg1"/>
                </a:solidFill>
              </a:defRPr>
            </a:lvl1pPr>
            <a:lvl2pPr>
              <a:defRPr sz="1400" b="1">
                <a:solidFill>
                  <a:schemeClr val="bg1"/>
                </a:solidFill>
              </a:defRPr>
            </a:lvl2pPr>
            <a:lvl3pPr>
              <a:defRPr sz="1400" b="1">
                <a:solidFill>
                  <a:schemeClr val="bg1"/>
                </a:solidFill>
              </a:defRPr>
            </a:lvl3pPr>
            <a:lvl4pPr>
              <a:defRPr sz="1400" b="1">
                <a:solidFill>
                  <a:schemeClr val="bg1"/>
                </a:solidFill>
              </a:defRPr>
            </a:lvl4pPr>
            <a:lvl5pPr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</a:t>
            </a:r>
            <a:endParaRPr lang="sv-SE" dirty="0"/>
          </a:p>
        </p:txBody>
      </p:sp>
      <p:sp>
        <p:nvSpPr>
          <p:cNvPr id="58" name="Text Placeholder 55">
            <a:extLst>
              <a:ext uri="{FF2B5EF4-FFF2-40B4-BE49-F238E27FC236}">
                <a16:creationId xmlns:a16="http://schemas.microsoft.com/office/drawing/2014/main" id="{5F4F4E5B-7056-4175-A08F-6C5B8A17F8D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6564" y="4038978"/>
            <a:ext cx="1533237" cy="409292"/>
          </a:xfrm>
          <a:solidFill>
            <a:srgbClr val="061520"/>
          </a:solidFill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chemeClr val="bg1"/>
                </a:solidFill>
              </a:defRPr>
            </a:lvl1pPr>
            <a:lvl2pPr>
              <a:defRPr sz="1400" b="1">
                <a:solidFill>
                  <a:schemeClr val="bg1"/>
                </a:solidFill>
              </a:defRPr>
            </a:lvl2pPr>
            <a:lvl3pPr>
              <a:defRPr sz="1400" b="1">
                <a:solidFill>
                  <a:schemeClr val="bg1"/>
                </a:solidFill>
              </a:defRPr>
            </a:lvl3pPr>
            <a:lvl4pPr>
              <a:defRPr sz="1400" b="1">
                <a:solidFill>
                  <a:schemeClr val="bg1"/>
                </a:solidFill>
              </a:defRPr>
            </a:lvl4pPr>
            <a:lvl5pPr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</a:t>
            </a:r>
            <a:endParaRPr lang="sv-SE" dirty="0"/>
          </a:p>
        </p:txBody>
      </p:sp>
      <p:sp>
        <p:nvSpPr>
          <p:cNvPr id="59" name="Text Placeholder 55">
            <a:extLst>
              <a:ext uri="{FF2B5EF4-FFF2-40B4-BE49-F238E27FC236}">
                <a16:creationId xmlns:a16="http://schemas.microsoft.com/office/drawing/2014/main" id="{5513D9C9-210D-4C42-BC38-B5202DF3FA8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777612" y="4038978"/>
            <a:ext cx="1533237" cy="409292"/>
          </a:xfrm>
          <a:solidFill>
            <a:srgbClr val="061520"/>
          </a:solidFill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chemeClr val="bg1"/>
                </a:solidFill>
              </a:defRPr>
            </a:lvl1pPr>
            <a:lvl2pPr>
              <a:defRPr sz="1400" b="1">
                <a:solidFill>
                  <a:schemeClr val="bg1"/>
                </a:solidFill>
              </a:defRPr>
            </a:lvl2pPr>
            <a:lvl3pPr>
              <a:defRPr sz="1400" b="1">
                <a:solidFill>
                  <a:schemeClr val="bg1"/>
                </a:solidFill>
              </a:defRPr>
            </a:lvl3pPr>
            <a:lvl4pPr>
              <a:defRPr sz="1400" b="1">
                <a:solidFill>
                  <a:schemeClr val="bg1"/>
                </a:solidFill>
              </a:defRPr>
            </a:lvl4pPr>
            <a:lvl5pPr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</a:t>
            </a:r>
            <a:endParaRPr lang="sv-SE" dirty="0"/>
          </a:p>
        </p:txBody>
      </p:sp>
      <p:sp>
        <p:nvSpPr>
          <p:cNvPr id="60" name="Text Placeholder 55">
            <a:extLst>
              <a:ext uri="{FF2B5EF4-FFF2-40B4-BE49-F238E27FC236}">
                <a16:creationId xmlns:a16="http://schemas.microsoft.com/office/drawing/2014/main" id="{339F7C9B-FC68-4392-8C63-D16EE16FBB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36150" y="1836598"/>
            <a:ext cx="2134064" cy="503812"/>
          </a:xfrm>
          <a:solidFill>
            <a:srgbClr val="061520"/>
          </a:solidFill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1">
                <a:solidFill>
                  <a:schemeClr val="bg1"/>
                </a:solidFill>
              </a:defRPr>
            </a:lvl1pPr>
            <a:lvl2pPr>
              <a:defRPr sz="1400" b="1">
                <a:solidFill>
                  <a:schemeClr val="bg1"/>
                </a:solidFill>
              </a:defRPr>
            </a:lvl2pPr>
            <a:lvl3pPr>
              <a:defRPr sz="1400" b="1">
                <a:solidFill>
                  <a:schemeClr val="bg1"/>
                </a:solidFill>
              </a:defRPr>
            </a:lvl3pPr>
            <a:lvl4pPr>
              <a:defRPr sz="1400" b="1">
                <a:solidFill>
                  <a:schemeClr val="bg1"/>
                </a:solidFill>
              </a:defRPr>
            </a:lvl4pPr>
            <a:lvl5pPr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  <a:endParaRPr lang="sv-SE" dirty="0"/>
          </a:p>
        </p:txBody>
      </p:sp>
      <p:sp>
        <p:nvSpPr>
          <p:cNvPr id="61" name="Text Placeholder 55">
            <a:extLst>
              <a:ext uri="{FF2B5EF4-FFF2-40B4-BE49-F238E27FC236}">
                <a16:creationId xmlns:a16="http://schemas.microsoft.com/office/drawing/2014/main" id="{DAC0A2E9-BDEB-425C-8DA9-0CDE60E9480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71305" y="1829282"/>
            <a:ext cx="2134064" cy="503812"/>
          </a:xfrm>
          <a:solidFill>
            <a:srgbClr val="061520"/>
          </a:solidFill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1">
                <a:solidFill>
                  <a:schemeClr val="bg1"/>
                </a:solidFill>
              </a:defRPr>
            </a:lvl1pPr>
            <a:lvl2pPr>
              <a:defRPr sz="1400" b="1">
                <a:solidFill>
                  <a:schemeClr val="bg1"/>
                </a:solidFill>
              </a:defRPr>
            </a:lvl2pPr>
            <a:lvl3pPr>
              <a:defRPr sz="1400" b="1">
                <a:solidFill>
                  <a:schemeClr val="bg1"/>
                </a:solidFill>
              </a:defRPr>
            </a:lvl3pPr>
            <a:lvl4pPr>
              <a:defRPr sz="1400" b="1">
                <a:solidFill>
                  <a:schemeClr val="bg1"/>
                </a:solidFill>
              </a:defRPr>
            </a:lvl4pPr>
            <a:lvl5pPr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5260545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C5920-B7B6-4D09-AE91-2AA83990D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EC62-C94E-4764-9C68-315607992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3862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CC1E98A-3242-4F7E-AA16-0FCE14A59827}"/>
              </a:ext>
            </a:extLst>
          </p:cNvPr>
          <p:cNvSpPr/>
          <p:nvPr userDrawn="1"/>
        </p:nvSpPr>
        <p:spPr>
          <a:xfrm>
            <a:off x="0" y="0"/>
            <a:ext cx="2751825" cy="6858000"/>
          </a:xfrm>
          <a:prstGeom prst="rect">
            <a:avLst/>
          </a:prstGeom>
          <a:solidFill>
            <a:srgbClr val="0D2D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Picture Placeholder 7" descr="A picture containing indoor, colorful&#10;&#10;Description automatically generated">
            <a:extLst>
              <a:ext uri="{FF2B5EF4-FFF2-40B4-BE49-F238E27FC236}">
                <a16:creationId xmlns:a16="http://schemas.microsoft.com/office/drawing/2014/main" id="{804BD4F4-F49F-46BE-B9F4-07731EB605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7" r="13737"/>
          <a:stretch>
            <a:fillRect/>
          </a:stretch>
        </p:blipFill>
        <p:spPr>
          <a:xfrm>
            <a:off x="290769" y="899720"/>
            <a:ext cx="5558085" cy="5112891"/>
          </a:xfrm>
          <a:prstGeom prst="rect">
            <a:avLst/>
          </a:prstGeom>
        </p:spPr>
      </p:pic>
      <p:sp>
        <p:nvSpPr>
          <p:cNvPr id="9" name="Rectangle: Rounded Corners 8">
            <a:hlinkClick r:id="rId3"/>
            <a:extLst>
              <a:ext uri="{FF2B5EF4-FFF2-40B4-BE49-F238E27FC236}">
                <a16:creationId xmlns:a16="http://schemas.microsoft.com/office/drawing/2014/main" id="{8B6D7C78-37C6-44B5-8B89-F19D70314EC0}"/>
              </a:ext>
            </a:extLst>
          </p:cNvPr>
          <p:cNvSpPr/>
          <p:nvPr userDrawn="1"/>
        </p:nvSpPr>
        <p:spPr>
          <a:xfrm>
            <a:off x="6438941" y="5316368"/>
            <a:ext cx="1146224" cy="291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dirty="0" err="1">
                <a:solidFill>
                  <a:srgbClr val="0D2D42"/>
                </a:solidFill>
                <a:latin typeface="Maison Neue Light" panose="020B0404040000000000" pitchFamily="34" charset="0"/>
              </a:rPr>
              <a:t>Our</a:t>
            </a:r>
            <a:r>
              <a:rPr lang="sv-SE" sz="1200" dirty="0">
                <a:solidFill>
                  <a:srgbClr val="0D2D42"/>
                </a:solidFill>
                <a:latin typeface="Maison Neue Light" panose="020B0404040000000000" pitchFamily="34" charset="0"/>
              </a:rPr>
              <a:t> Services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B2A9C70-451B-4035-9E1B-CFDD5BD6DF5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700" y="5316368"/>
            <a:ext cx="35433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12C016-9299-45A0-ADDE-F1C2082609DE}"/>
              </a:ext>
            </a:extLst>
          </p:cNvPr>
          <p:cNvSpPr txBox="1"/>
          <p:nvPr userDrawn="1"/>
        </p:nvSpPr>
        <p:spPr>
          <a:xfrm>
            <a:off x="6355080" y="2824004"/>
            <a:ext cx="45872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D2D42"/>
                </a:solidFill>
                <a:latin typeface="Maison Neue Light" panose="020B0404040000000000" pitchFamily="34" charset="0"/>
              </a:rPr>
              <a:t>We are a leading Scandinavian software engineering consulting firm founded in 2013. Our mission is to help clients achieve a pain-free workday. </a:t>
            </a:r>
          </a:p>
          <a:p>
            <a:pPr marL="0" indent="0">
              <a:buNone/>
            </a:pPr>
            <a:endParaRPr lang="en-US" dirty="0">
              <a:solidFill>
                <a:srgbClr val="0D2D42"/>
              </a:solidFill>
              <a:latin typeface="Maison Neue Light" panose="020B0404040000000000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D2D42"/>
                </a:solidFill>
                <a:latin typeface="Maison Neue Light" panose="020B0404040000000000" pitchFamily="34" charset="0"/>
              </a:rPr>
              <a:t>We offer mind-shifting services and products for software developers that rely on Microsoft tools and technologies.</a:t>
            </a:r>
            <a:endParaRPr lang="sv-SE" dirty="0">
              <a:solidFill>
                <a:srgbClr val="0D2D42"/>
              </a:solidFill>
              <a:latin typeface="Maison Neue Light" panose="020B0404040000000000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9CA071-AEEB-44E0-8181-DD688A1CE8C1}"/>
              </a:ext>
            </a:extLst>
          </p:cNvPr>
          <p:cNvSpPr txBox="1"/>
          <p:nvPr userDrawn="1"/>
        </p:nvSpPr>
        <p:spPr>
          <a:xfrm>
            <a:off x="6343148" y="1993634"/>
            <a:ext cx="4007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D2D42"/>
                </a:solidFill>
                <a:latin typeface="Maison Neue Black" panose="020B0A04040000000000" pitchFamily="34" charset="0"/>
              </a:rPr>
              <a:t>About Solidify</a:t>
            </a:r>
            <a:endParaRPr lang="sv-SE" sz="3600" dirty="0">
              <a:solidFill>
                <a:srgbClr val="0D2D42"/>
              </a:solidFill>
              <a:latin typeface="Maison Neue Black" panose="020B0A0404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16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BA186-1888-464B-94F5-3EAD6952F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091"/>
            <a:ext cx="92202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1813A-25AD-4938-822C-B99EE9F743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02EFB3-9D30-42AE-911D-74194856D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34010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E09F0-2056-46D6-8DD1-D9973576D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63EBF7-FDD4-4C1F-AEC5-D06BD3AD83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BA7D01-4D8A-4CAC-9F58-199D95755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F1171-FF24-470C-83F1-9859ECD54B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B8A30D-AE18-41DA-B916-ACEE996A3D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849608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hings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FCB45D3B-1D18-47E1-9A23-A2224D1DDAB3}"/>
              </a:ext>
            </a:extLst>
          </p:cNvPr>
          <p:cNvSpPr/>
          <p:nvPr userDrawn="1"/>
        </p:nvSpPr>
        <p:spPr>
          <a:xfrm>
            <a:off x="1511166" y="2264343"/>
            <a:ext cx="2329314" cy="2329314"/>
          </a:xfrm>
          <a:prstGeom prst="ellipse">
            <a:avLst/>
          </a:prstGeom>
          <a:noFill/>
          <a:ln>
            <a:solidFill>
              <a:srgbClr val="0D2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0180A31-986A-4318-9413-2B500CA2F6B6}"/>
              </a:ext>
            </a:extLst>
          </p:cNvPr>
          <p:cNvSpPr/>
          <p:nvPr userDrawn="1"/>
        </p:nvSpPr>
        <p:spPr>
          <a:xfrm>
            <a:off x="4507930" y="2264343"/>
            <a:ext cx="2329314" cy="2329314"/>
          </a:xfrm>
          <a:prstGeom prst="ellipse">
            <a:avLst/>
          </a:prstGeom>
          <a:noFill/>
          <a:ln>
            <a:solidFill>
              <a:srgbClr val="0D2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A668805-9C01-4256-AF4E-8E99B1211F04}"/>
              </a:ext>
            </a:extLst>
          </p:cNvPr>
          <p:cNvSpPr/>
          <p:nvPr userDrawn="1"/>
        </p:nvSpPr>
        <p:spPr>
          <a:xfrm>
            <a:off x="7504694" y="2264343"/>
            <a:ext cx="2329314" cy="2329314"/>
          </a:xfrm>
          <a:prstGeom prst="ellipse">
            <a:avLst/>
          </a:prstGeom>
          <a:noFill/>
          <a:ln>
            <a:solidFill>
              <a:srgbClr val="0D2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B2987672-A4C4-476E-ADB1-B6C0CE0190D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59921" y="2712532"/>
            <a:ext cx="1433512" cy="14329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icon</a:t>
            </a:r>
            <a:endParaRPr lang="sv-SE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07ADEB4C-3876-4F3B-A73F-DAD12987D6C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955831" y="2712532"/>
            <a:ext cx="1433512" cy="14329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icon</a:t>
            </a:r>
            <a:endParaRPr lang="sv-SE" dirty="0"/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D0429FF9-7C97-49DF-9878-75E5CC4AF9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952595" y="2712532"/>
            <a:ext cx="1433512" cy="14329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icon</a:t>
            </a:r>
            <a:endParaRPr lang="sv-SE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A662F36-9A08-4968-9961-7615546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091"/>
            <a:ext cx="87904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B5EB575-2CD9-412A-ADF4-D3C1C191E5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0850" y="4927600"/>
            <a:ext cx="2329314" cy="62230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text</a:t>
            </a:r>
            <a:endParaRPr lang="sv-SE" dirty="0"/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F67D6DA4-0D34-4ACA-ABE2-CB3DACD013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07930" y="4927600"/>
            <a:ext cx="2329314" cy="62230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text</a:t>
            </a:r>
            <a:endParaRPr lang="sv-SE" dirty="0"/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76B66F7C-3F67-4C97-B9C1-EF0324C2D1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04694" y="4927600"/>
            <a:ext cx="2329314" cy="62230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text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9969040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B2987672-A4C4-476E-ADB1-B6C0CE0190D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59921" y="2712532"/>
            <a:ext cx="1433512" cy="14329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icon</a:t>
            </a:r>
            <a:endParaRPr lang="sv-SE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07ADEB4C-3876-4F3B-A73F-DAD12987D6C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955831" y="2712532"/>
            <a:ext cx="1433512" cy="14329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icon</a:t>
            </a:r>
            <a:endParaRPr lang="sv-SE" dirty="0"/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D0429FF9-7C97-49DF-9878-75E5CC4AF9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952595" y="2712532"/>
            <a:ext cx="1433512" cy="14329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icon</a:t>
            </a:r>
            <a:endParaRPr lang="sv-SE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A662F36-9A08-4968-9961-7615546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091"/>
            <a:ext cx="87904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B5EB575-2CD9-412A-ADF4-D3C1C191E5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0850" y="4927600"/>
            <a:ext cx="2329314" cy="62230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text</a:t>
            </a:r>
            <a:endParaRPr lang="sv-SE" dirty="0"/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F67D6DA4-0D34-4ACA-ABE2-CB3DACD013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07930" y="4927600"/>
            <a:ext cx="2329314" cy="62230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text</a:t>
            </a:r>
            <a:endParaRPr lang="sv-SE" dirty="0"/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76B66F7C-3F67-4C97-B9C1-EF0324C2D1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04694" y="4927600"/>
            <a:ext cx="2329314" cy="62230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text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9654677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6A077-67DD-4DCC-B3C1-79D663E1F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6877748" cy="11247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5A284-EE96-4772-89C8-429A30D31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049462"/>
            <a:ext cx="6172200" cy="38115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ECF25E-847D-4648-B9EA-CD0A84C67B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12798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54FF8-EEAD-481C-B514-B9EC4D3AF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D668DA-FC39-4508-9405-66C3ED439F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5BC422-EF2F-44C1-A934-DA219328E5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56680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874A1-B3A7-4084-AC05-19C2BBE6C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2520594"/>
            <a:ext cx="67310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9FC20786-6E7C-464B-8B16-E6310C8E31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799" y="2520594"/>
            <a:ext cx="2009565" cy="200956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37D95BD-A7E3-446D-B3AF-72AF47548586}"/>
              </a:ext>
            </a:extLst>
          </p:cNvPr>
          <p:cNvSpPr/>
          <p:nvPr userDrawn="1"/>
        </p:nvSpPr>
        <p:spPr>
          <a:xfrm flipH="1">
            <a:off x="2374481" y="0"/>
            <a:ext cx="45719" cy="1593130"/>
          </a:xfrm>
          <a:prstGeom prst="rect">
            <a:avLst/>
          </a:prstGeom>
          <a:solidFill>
            <a:srgbClr val="0D2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524C8D-0152-4EEF-BDC5-DF8DAE29EB5D}"/>
              </a:ext>
            </a:extLst>
          </p:cNvPr>
          <p:cNvSpPr/>
          <p:nvPr userDrawn="1"/>
        </p:nvSpPr>
        <p:spPr>
          <a:xfrm flipH="1">
            <a:off x="2374481" y="5264870"/>
            <a:ext cx="45719" cy="1593130"/>
          </a:xfrm>
          <a:prstGeom prst="rect">
            <a:avLst/>
          </a:prstGeom>
          <a:solidFill>
            <a:srgbClr val="0D2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57D92D-2D32-45F1-8829-93931ACD7558}"/>
              </a:ext>
            </a:extLst>
          </p:cNvPr>
          <p:cNvSpPr/>
          <p:nvPr userDrawn="1"/>
        </p:nvSpPr>
        <p:spPr>
          <a:xfrm rot="5400000" flipH="1">
            <a:off x="2374480" y="4198751"/>
            <a:ext cx="45719" cy="2086519"/>
          </a:xfrm>
          <a:prstGeom prst="rect">
            <a:avLst/>
          </a:prstGeom>
          <a:solidFill>
            <a:srgbClr val="0D2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highlight>
                <a:srgbClr val="000080"/>
              </a:highligh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571A43-ADCC-49E2-A1E6-623D47665360}"/>
              </a:ext>
            </a:extLst>
          </p:cNvPr>
          <p:cNvSpPr/>
          <p:nvPr userDrawn="1"/>
        </p:nvSpPr>
        <p:spPr>
          <a:xfrm flipH="1">
            <a:off x="3394882" y="5026397"/>
            <a:ext cx="45719" cy="238473"/>
          </a:xfrm>
          <a:prstGeom prst="rect">
            <a:avLst/>
          </a:prstGeom>
          <a:solidFill>
            <a:srgbClr val="0D2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highlight>
                <a:srgbClr val="000080"/>
              </a:highligh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0EA4AF-14C1-4ED4-8D5D-8C9467141753}"/>
              </a:ext>
            </a:extLst>
          </p:cNvPr>
          <p:cNvSpPr/>
          <p:nvPr userDrawn="1"/>
        </p:nvSpPr>
        <p:spPr>
          <a:xfrm flipH="1">
            <a:off x="1354080" y="5026397"/>
            <a:ext cx="45719" cy="238473"/>
          </a:xfrm>
          <a:prstGeom prst="rect">
            <a:avLst/>
          </a:prstGeom>
          <a:solidFill>
            <a:srgbClr val="0D2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highlight>
                <a:srgbClr val="000080"/>
              </a:highligh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B00142-9F68-409B-A646-17101A956E67}"/>
              </a:ext>
            </a:extLst>
          </p:cNvPr>
          <p:cNvSpPr/>
          <p:nvPr userDrawn="1"/>
        </p:nvSpPr>
        <p:spPr>
          <a:xfrm rot="16200000" flipH="1">
            <a:off x="2374480" y="572730"/>
            <a:ext cx="45719" cy="2086519"/>
          </a:xfrm>
          <a:prstGeom prst="rect">
            <a:avLst/>
          </a:prstGeom>
          <a:solidFill>
            <a:srgbClr val="0D2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highlight>
                <a:srgbClr val="000080"/>
              </a:highligh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92A775-7FE1-4E75-9B04-86D74AA82913}"/>
              </a:ext>
            </a:extLst>
          </p:cNvPr>
          <p:cNvSpPr/>
          <p:nvPr userDrawn="1"/>
        </p:nvSpPr>
        <p:spPr>
          <a:xfrm rot="10800000" flipH="1">
            <a:off x="3402296" y="1593130"/>
            <a:ext cx="45719" cy="238473"/>
          </a:xfrm>
          <a:prstGeom prst="rect">
            <a:avLst/>
          </a:prstGeom>
          <a:solidFill>
            <a:srgbClr val="0D2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highlight>
                <a:srgbClr val="000080"/>
              </a:highligh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8760A4-724C-46D0-80BD-9AA7C3ECED15}"/>
              </a:ext>
            </a:extLst>
          </p:cNvPr>
          <p:cNvSpPr/>
          <p:nvPr userDrawn="1"/>
        </p:nvSpPr>
        <p:spPr>
          <a:xfrm rot="10800000" flipH="1">
            <a:off x="1354080" y="1593130"/>
            <a:ext cx="45719" cy="238473"/>
          </a:xfrm>
          <a:prstGeom prst="rect">
            <a:avLst/>
          </a:prstGeom>
          <a:solidFill>
            <a:srgbClr val="0D2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highlight>
                <a:srgbClr val="000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17421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0117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79">
          <p15:clr>
            <a:srgbClr val="5ACBF0"/>
          </p15:clr>
        </p15:guide>
        <p15:guide id="2" orient="horz" pos="953">
          <p15:clr>
            <a:srgbClr val="5ACBF0"/>
          </p15:clr>
        </p15:guide>
        <p15:guide id="3" orient="horz" pos="21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 litt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CC1E98A-3242-4F7E-AA16-0FCE14A59827}"/>
              </a:ext>
            </a:extLst>
          </p:cNvPr>
          <p:cNvSpPr/>
          <p:nvPr userDrawn="1"/>
        </p:nvSpPr>
        <p:spPr>
          <a:xfrm>
            <a:off x="0" y="0"/>
            <a:ext cx="2751825" cy="6858000"/>
          </a:xfrm>
          <a:prstGeom prst="rect">
            <a:avLst/>
          </a:prstGeom>
          <a:solidFill>
            <a:srgbClr val="0D2D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C793F5-7C6D-4EDA-89D6-E08C40D5D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3147" y="1978804"/>
            <a:ext cx="3740414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ACC49-7A6A-4B47-A9B5-960CAEC64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3147" y="3553633"/>
            <a:ext cx="4587240" cy="245897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sv-SE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1279C32-D9D5-4691-9AF1-0DCBA60F1F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0769" y="667857"/>
            <a:ext cx="5810137" cy="5344754"/>
          </a:xfrm>
        </p:spPr>
        <p:txBody>
          <a:bodyPr/>
          <a:lstStyle/>
          <a:p>
            <a:r>
              <a:rPr lang="sv-SE"/>
              <a:t>Klicka på ikonen för att lägga till en bild</a:t>
            </a:r>
          </a:p>
        </p:txBody>
      </p:sp>
    </p:spTree>
    <p:extLst>
      <p:ext uri="{BB962C8B-B14F-4D97-AF65-F5344CB8AC3E}">
        <p14:creationId xmlns:p14="http://schemas.microsoft.com/office/powerpoint/2010/main" val="2798308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14F131D-7DA8-4117-AEAD-0D94417C0A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2088" y="0"/>
            <a:ext cx="11999912" cy="6858000"/>
          </a:xfrm>
          <a:prstGeom prst="rect">
            <a:avLst/>
          </a:prstGeom>
        </p:spPr>
        <p:txBody>
          <a:bodyPr/>
          <a:lstStyle/>
          <a:p>
            <a:r>
              <a:rPr lang="sv-SE"/>
              <a:t>Klicka på ikonen för att lägga till en bild</a:t>
            </a:r>
            <a:endParaRPr lang="sv-SE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79F07E0-C2E5-48A5-B116-C0FEF6F9DC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2088" y="4025900"/>
            <a:ext cx="4684712" cy="1181100"/>
          </a:xfrm>
          <a:solidFill>
            <a:srgbClr val="0D2D42"/>
          </a:solidFill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4000" b="1" i="0">
                <a:solidFill>
                  <a:schemeClr val="bg1"/>
                </a:solidFill>
                <a:latin typeface="Maison Neue Black" panose="020B0A04040000000000" pitchFamily="34" charset="0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b="1" i="0" dirty="0">
                <a:latin typeface="Maison Neue Black" panose="020B0A04040000000000" pitchFamily="34" charset="0"/>
              </a:rPr>
              <a:t>Title….</a:t>
            </a:r>
            <a:endParaRPr lang="sv-SE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932CC12-9FFC-4320-83D0-562618A578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53500" y="0"/>
            <a:ext cx="3238500" cy="24511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800">
                <a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a:blipFill>
                <a:latin typeface="Kozuka Mincho Pro R" panose="02020400000000000000" pitchFamily="18" charset="-128"/>
                <a:ea typeface="Kozuka Mincho Pro R" panose="02020400000000000000" pitchFamily="18" charset="-128"/>
              </a:defRPr>
            </a:lvl1pPr>
          </a:lstStyle>
          <a:p>
            <a:pPr lvl="0"/>
            <a:r>
              <a:rPr lang="en-US" dirty="0"/>
              <a:t>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1430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793F5-7C6D-4EDA-89D6-E08C40D5D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ACC49-7A6A-4B47-A9B5-960CAEC64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3057814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9CB3F-B973-4897-A4B9-A20C8E7D02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  <a:endParaRPr lang="sv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A951A2-71D3-4101-A729-7C6B34FB41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581396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6938B74-B6EA-449D-B403-FC85A3D72499}"/>
              </a:ext>
            </a:extLst>
          </p:cNvPr>
          <p:cNvSpPr/>
          <p:nvPr userDrawn="1"/>
        </p:nvSpPr>
        <p:spPr>
          <a:xfrm>
            <a:off x="0" y="0"/>
            <a:ext cx="2751825" cy="6858000"/>
          </a:xfrm>
          <a:prstGeom prst="rect">
            <a:avLst/>
          </a:prstGeom>
          <a:solidFill>
            <a:srgbClr val="0D2D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31E2B31-0E9B-4C14-B92B-1C30EF9ED5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3147" y="1978804"/>
            <a:ext cx="3740414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Title…</a:t>
            </a:r>
            <a:endParaRPr lang="sv-SE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C666CA0-7F40-47A5-9617-ECA6CCF089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85147" y="3304365"/>
            <a:ext cx="1910853" cy="447497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Name…</a:t>
            </a:r>
            <a:endParaRPr lang="sv-SE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1634A0F7-1355-4F91-998D-9C994568A3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85146" y="3765878"/>
            <a:ext cx="1910853" cy="447497"/>
          </a:xfrm>
        </p:spPr>
        <p:txBody>
          <a:bodyPr>
            <a:normAutofit/>
          </a:bodyPr>
          <a:lstStyle>
            <a:lvl1pPr marL="0" indent="0">
              <a:buNone/>
              <a:defRPr sz="1600" b="1" i="1"/>
            </a:lvl1pPr>
          </a:lstStyle>
          <a:p>
            <a:pPr lvl="0"/>
            <a:r>
              <a:rPr lang="en-US" dirty="0"/>
              <a:t>Title..</a:t>
            </a:r>
            <a:endParaRPr lang="sv-SE" dirty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A42DD18-9262-4C75-BB00-EAB5B710AF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4450" y="4415436"/>
            <a:ext cx="490120" cy="49012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28DCCB7E-543B-4712-BC58-CF34D2A25E1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5762" y="3959637"/>
            <a:ext cx="447497" cy="447497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41A4FD3E-A6AF-4DB5-9F85-048E965AE88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90448" y="3502018"/>
            <a:ext cx="418124" cy="418124"/>
          </a:xfrm>
          <a:prstGeom prst="rect">
            <a:avLst/>
          </a:prstGeo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4DA63A38-E61F-4556-9145-F85751D955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79139" y="3528113"/>
            <a:ext cx="3305860" cy="35708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D2D42"/>
                </a:solidFill>
              </a:defRPr>
            </a:lvl1pPr>
          </a:lstStyle>
          <a:p>
            <a:pPr lvl="0"/>
            <a:r>
              <a:rPr lang="en-US" dirty="0"/>
              <a:t>email@email.com</a:t>
            </a:r>
            <a:endParaRPr lang="sv-SE" dirty="0"/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847F086F-2716-4525-8D56-3723893396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2211" y="3989626"/>
            <a:ext cx="3305860" cy="35708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D2D42"/>
                </a:solidFill>
              </a:defRPr>
            </a:lvl1pPr>
          </a:lstStyle>
          <a:p>
            <a:pPr lvl="0"/>
            <a:r>
              <a:rPr lang="en-US" dirty="0" err="1"/>
              <a:t>Linkedin</a:t>
            </a:r>
            <a:r>
              <a:rPr lang="en-US" dirty="0"/>
              <a:t> link here</a:t>
            </a:r>
            <a:endParaRPr lang="sv-SE" dirty="0"/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32AF0FF6-860A-48D6-8487-749F9F6DD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9139" y="4512698"/>
            <a:ext cx="3305860" cy="35708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D2D42"/>
                </a:solidFill>
              </a:defRPr>
            </a:lvl1pPr>
          </a:lstStyle>
          <a:p>
            <a:pPr lvl="0"/>
            <a:r>
              <a:rPr lang="en-US" dirty="0" err="1"/>
              <a:t>Github</a:t>
            </a:r>
            <a:r>
              <a:rPr lang="en-US" dirty="0"/>
              <a:t> username here</a:t>
            </a:r>
            <a:endParaRPr lang="sv-SE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6320B838-B89B-4B50-9329-AA59591F4B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06406" y="1858152"/>
            <a:ext cx="2890837" cy="2892425"/>
          </a:xfrm>
          <a:prstGeom prst="ellipse">
            <a:avLst/>
          </a:prstGeom>
          <a:ln>
            <a:solidFill>
              <a:srgbClr val="061520"/>
            </a:solidFill>
          </a:ln>
        </p:spPr>
        <p:txBody>
          <a:bodyPr/>
          <a:lstStyle/>
          <a:p>
            <a:r>
              <a:rPr lang="sv-SE"/>
              <a:t>Klicka på ikonen för att lägga till en bild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952709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6363-9FD8-454E-AB1D-F8CFE651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Title…</a:t>
            </a:r>
            <a:endParaRPr lang="sv-S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0E7186-9D80-442C-9250-4667D9BE7FCA}"/>
              </a:ext>
            </a:extLst>
          </p:cNvPr>
          <p:cNvSpPr/>
          <p:nvPr userDrawn="1"/>
        </p:nvSpPr>
        <p:spPr>
          <a:xfrm>
            <a:off x="1801459" y="1830189"/>
            <a:ext cx="2133600" cy="4193673"/>
          </a:xfrm>
          <a:prstGeom prst="rect">
            <a:avLst/>
          </a:prstGeom>
          <a:solidFill>
            <a:srgbClr val="0D2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AFFC435-4C5F-445C-A304-7BB86C6F3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9241" y="4883014"/>
            <a:ext cx="328612" cy="32861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4017D24-2FFC-4834-8CC1-7B6A8A5FDFA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49241" y="5329844"/>
            <a:ext cx="328612" cy="3286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09B0041-4D0C-45C3-B9DC-79378B45040E}"/>
              </a:ext>
            </a:extLst>
          </p:cNvPr>
          <p:cNvSpPr/>
          <p:nvPr userDrawn="1"/>
        </p:nvSpPr>
        <p:spPr>
          <a:xfrm>
            <a:off x="4639909" y="1830189"/>
            <a:ext cx="2133600" cy="4193673"/>
          </a:xfrm>
          <a:prstGeom prst="rect">
            <a:avLst/>
          </a:prstGeom>
          <a:solidFill>
            <a:srgbClr val="0D2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AF42F40-F32D-46DD-9A21-AACF7E74B9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87691" y="4883014"/>
            <a:ext cx="328612" cy="32861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1C106C1-7EE4-4A57-9713-3EBE3557C06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7691" y="5329844"/>
            <a:ext cx="328612" cy="3286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6823A5C-A4DB-4597-A3BE-6AD7E3992E9C}"/>
              </a:ext>
            </a:extLst>
          </p:cNvPr>
          <p:cNvSpPr/>
          <p:nvPr userDrawn="1"/>
        </p:nvSpPr>
        <p:spPr>
          <a:xfrm>
            <a:off x="7478359" y="1830189"/>
            <a:ext cx="2133600" cy="4193673"/>
          </a:xfrm>
          <a:prstGeom prst="rect">
            <a:avLst/>
          </a:prstGeom>
          <a:solidFill>
            <a:srgbClr val="0D2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23324E6D-0E07-4D91-846E-7165A6F4A8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6141" y="4883014"/>
            <a:ext cx="328612" cy="32861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9A92A621-FDE0-4EFF-B722-F629B3E8EC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26141" y="5329844"/>
            <a:ext cx="328612" cy="328612"/>
          </a:xfrm>
          <a:prstGeom prst="rect">
            <a:avLst/>
          </a:prstGeom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E42D2014-1C5C-4C81-954E-73AEE83120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48633" y="2458628"/>
            <a:ext cx="1838325" cy="1838325"/>
          </a:xfrm>
          <a:prstGeom prst="ellipse">
            <a:avLst/>
          </a:prstGeom>
        </p:spPr>
        <p:txBody>
          <a:bodyPr/>
          <a:lstStyle/>
          <a:p>
            <a:r>
              <a:rPr lang="sv-SE"/>
              <a:t>Klicka på ikonen för att lägga till en bild</a:t>
            </a:r>
          </a:p>
        </p:txBody>
      </p:sp>
      <p:sp>
        <p:nvSpPr>
          <p:cNvPr id="42" name="Picture Placeholder 33">
            <a:extLst>
              <a:ext uri="{FF2B5EF4-FFF2-40B4-BE49-F238E27FC236}">
                <a16:creationId xmlns:a16="http://schemas.microsoft.com/office/drawing/2014/main" id="{5292829B-F60B-4758-ABB4-F70FE930867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84021" y="2458628"/>
            <a:ext cx="1838325" cy="1838325"/>
          </a:xfrm>
          <a:prstGeom prst="ellipse">
            <a:avLst/>
          </a:prstGeom>
        </p:spPr>
        <p:txBody>
          <a:bodyPr/>
          <a:lstStyle/>
          <a:p>
            <a:r>
              <a:rPr lang="sv-SE"/>
              <a:t>Klicka på ikonen för att lägga till en bild</a:t>
            </a:r>
          </a:p>
        </p:txBody>
      </p:sp>
      <p:sp>
        <p:nvSpPr>
          <p:cNvPr id="44" name="Picture Placeholder 33">
            <a:extLst>
              <a:ext uri="{FF2B5EF4-FFF2-40B4-BE49-F238E27FC236}">
                <a16:creationId xmlns:a16="http://schemas.microsoft.com/office/drawing/2014/main" id="{11F6890A-9654-489E-BE15-5B12C46ECBE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626141" y="2452804"/>
            <a:ext cx="1838325" cy="1838325"/>
          </a:xfrm>
          <a:prstGeom prst="ellipse">
            <a:avLst/>
          </a:prstGeom>
        </p:spPr>
        <p:txBody>
          <a:bodyPr/>
          <a:lstStyle/>
          <a:p>
            <a:r>
              <a:rPr lang="sv-SE"/>
              <a:t>Klicka på ikonen för att lägga till en bild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7C72EAE5-1DA9-4CCE-8ADD-DE875EE618C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4907" y="4931904"/>
            <a:ext cx="1502051" cy="230832"/>
          </a:xfr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900" dirty="0"/>
              <a:t>xxx@soldify.dev</a:t>
            </a:r>
            <a:endParaRPr lang="sv-SE" dirty="0"/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A964CFC8-0B64-4A5D-9BCC-E2866338B1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284906" y="5378734"/>
            <a:ext cx="1502051" cy="230832"/>
          </a:xfr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900" dirty="0"/>
              <a:t>(+4x ) xxx xx </a:t>
            </a:r>
            <a:r>
              <a:rPr lang="en-US" sz="900" dirty="0" err="1"/>
              <a:t>xx</a:t>
            </a:r>
            <a:r>
              <a:rPr lang="en-US" sz="900" dirty="0"/>
              <a:t> </a:t>
            </a:r>
            <a:r>
              <a:rPr lang="en-US" sz="900" dirty="0" err="1"/>
              <a:t>xx</a:t>
            </a:r>
            <a:endParaRPr lang="sv-SE" dirty="0"/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8219B656-0D4B-4F7D-AA01-BBA802C884F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49163" y="4931904"/>
            <a:ext cx="1391485" cy="230832"/>
          </a:xfr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900" dirty="0"/>
              <a:t>xxx@soldify.dev</a:t>
            </a:r>
            <a:endParaRPr lang="sv-SE" dirty="0"/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391180D3-843B-4B13-8A7F-34C2542E33A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49162" y="5378734"/>
            <a:ext cx="1391485" cy="230832"/>
          </a:xfr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900" dirty="0"/>
              <a:t>(+4x ) xxx xx </a:t>
            </a:r>
            <a:r>
              <a:rPr lang="en-US" sz="900" dirty="0" err="1"/>
              <a:t>xx</a:t>
            </a:r>
            <a:r>
              <a:rPr lang="en-US" sz="900" dirty="0"/>
              <a:t> </a:t>
            </a:r>
            <a:r>
              <a:rPr lang="en-US" sz="900" dirty="0" err="1"/>
              <a:t>xx</a:t>
            </a:r>
            <a:endParaRPr lang="sv-SE" dirty="0"/>
          </a:p>
        </p:txBody>
      </p:sp>
      <p:sp>
        <p:nvSpPr>
          <p:cNvPr id="51" name="Text Placeholder 46">
            <a:extLst>
              <a:ext uri="{FF2B5EF4-FFF2-40B4-BE49-F238E27FC236}">
                <a16:creationId xmlns:a16="http://schemas.microsoft.com/office/drawing/2014/main" id="{9DC3374E-170E-490F-B5AD-67682E5F2C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087614" y="4931904"/>
            <a:ext cx="1391485" cy="230832"/>
          </a:xfr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900" dirty="0"/>
              <a:t>xxx@soldify.dev</a:t>
            </a:r>
            <a:endParaRPr lang="sv-SE" dirty="0"/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D05F5A3D-07A4-4744-9AB6-D3021941794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87613" y="5378734"/>
            <a:ext cx="1391485" cy="230832"/>
          </a:xfr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900" dirty="0"/>
              <a:t>(+4x ) xxx xx </a:t>
            </a:r>
            <a:r>
              <a:rPr lang="en-US" sz="900" dirty="0" err="1"/>
              <a:t>xx</a:t>
            </a:r>
            <a:r>
              <a:rPr lang="en-US" sz="900" dirty="0"/>
              <a:t> </a:t>
            </a:r>
            <a:r>
              <a:rPr lang="en-US" sz="900" dirty="0" err="1"/>
              <a:t>xx</a:t>
            </a:r>
            <a:endParaRPr lang="sv-SE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45E20018-B9F7-43B9-A2F7-91F4B63FF61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00531" y="1836598"/>
            <a:ext cx="2134064" cy="503812"/>
          </a:xfrm>
          <a:solidFill>
            <a:srgbClr val="061520"/>
          </a:solidFill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1">
                <a:solidFill>
                  <a:schemeClr val="bg1"/>
                </a:solidFill>
              </a:defRPr>
            </a:lvl1pPr>
            <a:lvl2pPr>
              <a:defRPr sz="1400" b="1">
                <a:solidFill>
                  <a:schemeClr val="bg1"/>
                </a:solidFill>
              </a:defRPr>
            </a:lvl2pPr>
            <a:lvl3pPr>
              <a:defRPr sz="1400" b="1">
                <a:solidFill>
                  <a:schemeClr val="bg1"/>
                </a:solidFill>
              </a:defRPr>
            </a:lvl3pPr>
            <a:lvl4pPr>
              <a:defRPr sz="1400" b="1">
                <a:solidFill>
                  <a:schemeClr val="bg1"/>
                </a:solidFill>
              </a:defRPr>
            </a:lvl4pPr>
            <a:lvl5pPr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  <a:endParaRPr lang="sv-SE" dirty="0"/>
          </a:p>
        </p:txBody>
      </p:sp>
      <p:sp>
        <p:nvSpPr>
          <p:cNvPr id="57" name="Text Placeholder 55">
            <a:extLst>
              <a:ext uri="{FF2B5EF4-FFF2-40B4-BE49-F238E27FC236}">
                <a16:creationId xmlns:a16="http://schemas.microsoft.com/office/drawing/2014/main" id="{4A63646B-6D17-497A-AAD9-B9D3D976D2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00944" y="4035794"/>
            <a:ext cx="1533237" cy="409292"/>
          </a:xfrm>
          <a:solidFill>
            <a:srgbClr val="061520"/>
          </a:solidFill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chemeClr val="bg1"/>
                </a:solidFill>
              </a:defRPr>
            </a:lvl1pPr>
            <a:lvl2pPr>
              <a:defRPr sz="1400" b="1">
                <a:solidFill>
                  <a:schemeClr val="bg1"/>
                </a:solidFill>
              </a:defRPr>
            </a:lvl2pPr>
            <a:lvl3pPr>
              <a:defRPr sz="1400" b="1">
                <a:solidFill>
                  <a:schemeClr val="bg1"/>
                </a:solidFill>
              </a:defRPr>
            </a:lvl3pPr>
            <a:lvl4pPr>
              <a:defRPr sz="1400" b="1">
                <a:solidFill>
                  <a:schemeClr val="bg1"/>
                </a:solidFill>
              </a:defRPr>
            </a:lvl4pPr>
            <a:lvl5pPr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</a:t>
            </a:r>
            <a:endParaRPr lang="sv-SE" dirty="0"/>
          </a:p>
        </p:txBody>
      </p:sp>
      <p:sp>
        <p:nvSpPr>
          <p:cNvPr id="58" name="Text Placeholder 55">
            <a:extLst>
              <a:ext uri="{FF2B5EF4-FFF2-40B4-BE49-F238E27FC236}">
                <a16:creationId xmlns:a16="http://schemas.microsoft.com/office/drawing/2014/main" id="{5F4F4E5B-7056-4175-A08F-6C5B8A17F8D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6564" y="4038978"/>
            <a:ext cx="1533237" cy="409292"/>
          </a:xfrm>
          <a:solidFill>
            <a:srgbClr val="061520"/>
          </a:solidFill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chemeClr val="bg1"/>
                </a:solidFill>
              </a:defRPr>
            </a:lvl1pPr>
            <a:lvl2pPr>
              <a:defRPr sz="1400" b="1">
                <a:solidFill>
                  <a:schemeClr val="bg1"/>
                </a:solidFill>
              </a:defRPr>
            </a:lvl2pPr>
            <a:lvl3pPr>
              <a:defRPr sz="1400" b="1">
                <a:solidFill>
                  <a:schemeClr val="bg1"/>
                </a:solidFill>
              </a:defRPr>
            </a:lvl3pPr>
            <a:lvl4pPr>
              <a:defRPr sz="1400" b="1">
                <a:solidFill>
                  <a:schemeClr val="bg1"/>
                </a:solidFill>
              </a:defRPr>
            </a:lvl4pPr>
            <a:lvl5pPr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</a:t>
            </a:r>
            <a:endParaRPr lang="sv-SE" dirty="0"/>
          </a:p>
        </p:txBody>
      </p:sp>
      <p:sp>
        <p:nvSpPr>
          <p:cNvPr id="59" name="Text Placeholder 55">
            <a:extLst>
              <a:ext uri="{FF2B5EF4-FFF2-40B4-BE49-F238E27FC236}">
                <a16:creationId xmlns:a16="http://schemas.microsoft.com/office/drawing/2014/main" id="{5513D9C9-210D-4C42-BC38-B5202DF3FA8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777612" y="4038978"/>
            <a:ext cx="1533237" cy="409292"/>
          </a:xfrm>
          <a:solidFill>
            <a:srgbClr val="061520"/>
          </a:solidFill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chemeClr val="bg1"/>
                </a:solidFill>
              </a:defRPr>
            </a:lvl1pPr>
            <a:lvl2pPr>
              <a:defRPr sz="1400" b="1">
                <a:solidFill>
                  <a:schemeClr val="bg1"/>
                </a:solidFill>
              </a:defRPr>
            </a:lvl2pPr>
            <a:lvl3pPr>
              <a:defRPr sz="1400" b="1">
                <a:solidFill>
                  <a:schemeClr val="bg1"/>
                </a:solidFill>
              </a:defRPr>
            </a:lvl3pPr>
            <a:lvl4pPr>
              <a:defRPr sz="1400" b="1">
                <a:solidFill>
                  <a:schemeClr val="bg1"/>
                </a:solidFill>
              </a:defRPr>
            </a:lvl4pPr>
            <a:lvl5pPr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</a:t>
            </a:r>
            <a:endParaRPr lang="sv-SE" dirty="0"/>
          </a:p>
        </p:txBody>
      </p:sp>
      <p:sp>
        <p:nvSpPr>
          <p:cNvPr id="60" name="Text Placeholder 55">
            <a:extLst>
              <a:ext uri="{FF2B5EF4-FFF2-40B4-BE49-F238E27FC236}">
                <a16:creationId xmlns:a16="http://schemas.microsoft.com/office/drawing/2014/main" id="{339F7C9B-FC68-4392-8C63-D16EE16FBB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36150" y="1836598"/>
            <a:ext cx="2134064" cy="503812"/>
          </a:xfrm>
          <a:solidFill>
            <a:srgbClr val="061520"/>
          </a:solidFill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1">
                <a:solidFill>
                  <a:schemeClr val="bg1"/>
                </a:solidFill>
              </a:defRPr>
            </a:lvl1pPr>
            <a:lvl2pPr>
              <a:defRPr sz="1400" b="1">
                <a:solidFill>
                  <a:schemeClr val="bg1"/>
                </a:solidFill>
              </a:defRPr>
            </a:lvl2pPr>
            <a:lvl3pPr>
              <a:defRPr sz="1400" b="1">
                <a:solidFill>
                  <a:schemeClr val="bg1"/>
                </a:solidFill>
              </a:defRPr>
            </a:lvl3pPr>
            <a:lvl4pPr>
              <a:defRPr sz="1400" b="1">
                <a:solidFill>
                  <a:schemeClr val="bg1"/>
                </a:solidFill>
              </a:defRPr>
            </a:lvl4pPr>
            <a:lvl5pPr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  <a:endParaRPr lang="sv-SE" dirty="0"/>
          </a:p>
        </p:txBody>
      </p:sp>
      <p:sp>
        <p:nvSpPr>
          <p:cNvPr id="61" name="Text Placeholder 55">
            <a:extLst>
              <a:ext uri="{FF2B5EF4-FFF2-40B4-BE49-F238E27FC236}">
                <a16:creationId xmlns:a16="http://schemas.microsoft.com/office/drawing/2014/main" id="{DAC0A2E9-BDEB-425C-8DA9-0CDE60E9480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71305" y="1829282"/>
            <a:ext cx="2134064" cy="503812"/>
          </a:xfrm>
          <a:solidFill>
            <a:srgbClr val="061520"/>
          </a:solidFill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1">
                <a:solidFill>
                  <a:schemeClr val="bg1"/>
                </a:solidFill>
              </a:defRPr>
            </a:lvl1pPr>
            <a:lvl2pPr>
              <a:defRPr sz="1400" b="1">
                <a:solidFill>
                  <a:schemeClr val="bg1"/>
                </a:solidFill>
              </a:defRPr>
            </a:lvl2pPr>
            <a:lvl3pPr>
              <a:defRPr sz="1400" b="1">
                <a:solidFill>
                  <a:schemeClr val="bg1"/>
                </a:solidFill>
              </a:defRPr>
            </a:lvl3pPr>
            <a:lvl4pPr>
              <a:defRPr sz="1400" b="1">
                <a:solidFill>
                  <a:schemeClr val="bg1"/>
                </a:solidFill>
              </a:defRPr>
            </a:lvl4pPr>
            <a:lvl5pPr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505026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image" Target="../media/image3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D738AA-5CEA-4152-B375-F932E2465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091"/>
            <a:ext cx="96687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409BE-762A-4FB9-949F-9CD037139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337747-8787-4353-8E5B-34F5C41F89F7}"/>
              </a:ext>
            </a:extLst>
          </p:cNvPr>
          <p:cNvSpPr/>
          <p:nvPr userDrawn="1"/>
        </p:nvSpPr>
        <p:spPr>
          <a:xfrm>
            <a:off x="0" y="0"/>
            <a:ext cx="191589" cy="6858000"/>
          </a:xfrm>
          <a:prstGeom prst="rect">
            <a:avLst/>
          </a:prstGeom>
          <a:solidFill>
            <a:srgbClr val="0D2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EE4E5787-2FA2-418A-B265-B188E34AA503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50" y="0"/>
            <a:ext cx="3333750" cy="238125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FED1D9F-3F1B-4455-A974-AC18430DE4A8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877549" y="57150"/>
            <a:ext cx="1255263" cy="40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42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6" r:id="rId2"/>
    <p:sldLayoutId id="2147483664" r:id="rId3"/>
    <p:sldLayoutId id="2147483660" r:id="rId4"/>
    <p:sldLayoutId id="2147483654" r:id="rId5"/>
    <p:sldLayoutId id="2147483668" r:id="rId6"/>
    <p:sldLayoutId id="2147483649" r:id="rId7"/>
    <p:sldLayoutId id="2147483665" r:id="rId8"/>
    <p:sldLayoutId id="2147483662" r:id="rId9"/>
    <p:sldLayoutId id="2147483651" r:id="rId10"/>
    <p:sldLayoutId id="2147483652" r:id="rId11"/>
    <p:sldLayoutId id="2147483653" r:id="rId12"/>
    <p:sldLayoutId id="2147483655" r:id="rId13"/>
    <p:sldLayoutId id="2147483661" r:id="rId14"/>
    <p:sldLayoutId id="2147483656" r:id="rId15"/>
    <p:sldLayoutId id="2147483657" r:id="rId16"/>
    <p:sldLayoutId id="214748366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0D2D42"/>
          </a:solidFill>
          <a:latin typeface="Maison Neue Black" panose="020B0A04040000000000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D2D42"/>
          </a:solidFill>
          <a:latin typeface="Maison Neue Light" panose="020B0404040000000000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D2D42"/>
          </a:solidFill>
          <a:latin typeface="Maison Neue Light" panose="020B0404040000000000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D2D42"/>
          </a:solidFill>
          <a:latin typeface="Maison Neue Light" panose="020B0404040000000000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D2D42"/>
          </a:solidFill>
          <a:latin typeface="Maison Neue Light" panose="020B0404040000000000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D2D42"/>
          </a:solidFill>
          <a:latin typeface="Maison Neue Light" panose="020B0404040000000000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B728F3-0CFA-4BEB-B67E-2A01ED21FEC8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13-06-2022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F6AFA1-6E7A-4276-8BA0-6065B8159AA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861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D738AA-5CEA-4152-B375-F932E2465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091"/>
            <a:ext cx="96687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409BE-762A-4FB9-949F-9CD037139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337747-8787-4353-8E5B-34F5C41F89F7}"/>
              </a:ext>
            </a:extLst>
          </p:cNvPr>
          <p:cNvSpPr/>
          <p:nvPr userDrawn="1"/>
        </p:nvSpPr>
        <p:spPr>
          <a:xfrm>
            <a:off x="0" y="0"/>
            <a:ext cx="191589" cy="6858000"/>
          </a:xfrm>
          <a:prstGeom prst="rect">
            <a:avLst/>
          </a:prstGeom>
          <a:solidFill>
            <a:srgbClr val="0D2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EE4E5787-2FA2-418A-B265-B188E34AA503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50" y="0"/>
            <a:ext cx="3333750" cy="238125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FED1D9F-3F1B-4455-A974-AC18430DE4A8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877549" y="57150"/>
            <a:ext cx="1255263" cy="40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285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0D2D42"/>
          </a:solidFill>
          <a:latin typeface="Maison Neue Black" panose="020B0A04040000000000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D2D42"/>
          </a:solidFill>
          <a:latin typeface="Maison Neue Light" panose="020B0404040000000000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D2D42"/>
          </a:solidFill>
          <a:latin typeface="Maison Neue Light" panose="020B0404040000000000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D2D42"/>
          </a:solidFill>
          <a:latin typeface="Maison Neue Light" panose="020B0404040000000000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D2D42"/>
          </a:solidFill>
          <a:latin typeface="Maison Neue Light" panose="020B0404040000000000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D2D42"/>
          </a:solidFill>
          <a:latin typeface="Maison Neue Light" panose="020B0404040000000000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learn/browse/?terms=Bicep" TargetMode="External"/><Relationship Id="rId2" Type="http://schemas.openxmlformats.org/officeDocument/2006/relationships/hyperlink" Target="https://github.com/skastberg/Integrate-2022" TargetMode="Externa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kastberg/Integrate-2022" TargetMode="External"/><Relationship Id="rId2" Type="http://schemas.openxmlformats.org/officeDocument/2006/relationships/hyperlink" Target="https://management.azure.com/subscriptions/%7bsubscription-ID%7d/providers/Microsoft.Web/locations/%7blocation%7d/managedApis/%7bconnector-name%7d?api-version=2016-06-01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0513C756-F5AA-14F9-34C1-9451621B6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904B675-BBDE-4E16-7809-E935FC3B42AF}"/>
              </a:ext>
            </a:extLst>
          </p:cNvPr>
          <p:cNvGrpSpPr/>
          <p:nvPr/>
        </p:nvGrpSpPr>
        <p:grpSpPr>
          <a:xfrm>
            <a:off x="4052461" y="2785711"/>
            <a:ext cx="6321305" cy="1477407"/>
            <a:chOff x="3917475" y="3393700"/>
            <a:chExt cx="7648778" cy="147740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EFBE884-AF7C-2378-341D-663801E913ED}"/>
                </a:ext>
              </a:extLst>
            </p:cNvPr>
            <p:cNvSpPr txBox="1"/>
            <p:nvPr/>
          </p:nvSpPr>
          <p:spPr>
            <a:xfrm>
              <a:off x="3917476" y="3393700"/>
              <a:ext cx="76487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Lato" panose="020F0502020204030203" pitchFamily="34" charset="0"/>
                  <a:cs typeface="Poppins SemiBold" panose="00000700000000000000" pitchFamily="50" charset="0"/>
                </a:rPr>
                <a:t>Samuel Kastberg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59DE3F1-BBE9-547F-F6B7-EE7F2514309D}"/>
                </a:ext>
              </a:extLst>
            </p:cNvPr>
            <p:cNvSpPr txBox="1"/>
            <p:nvPr/>
          </p:nvSpPr>
          <p:spPr>
            <a:xfrm>
              <a:off x="3917477" y="3998663"/>
              <a:ext cx="76487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1600" dirty="0">
                  <a:solidFill>
                    <a:prstClr val="black"/>
                  </a:solidFill>
                  <a:latin typeface="Calibri" panose="020F0502020204030204"/>
                  <a:ea typeface="Karla" pitchFamily="2" charset="0"/>
                  <a:cs typeface="Lato" panose="020F0502020204030203" pitchFamily="34" charset="0"/>
                </a:rPr>
                <a:t>Principal Consultant</a:t>
              </a: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Karla" pitchFamily="2" charset="0"/>
                  <a:cs typeface="Lato" panose="020F0502020204030203" pitchFamily="34" charset="0"/>
                </a:rPr>
                <a:t> – Solidify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B6BF0C1-2A11-5D80-4EB3-01CE27AD8997}"/>
                </a:ext>
              </a:extLst>
            </p:cNvPr>
            <p:cNvSpPr txBox="1"/>
            <p:nvPr/>
          </p:nvSpPr>
          <p:spPr>
            <a:xfrm>
              <a:off x="3917475" y="4347887"/>
              <a:ext cx="76487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Karla" pitchFamily="2" charset="0"/>
                  <a:cs typeface="Lato" panose="020F0502020204030203" pitchFamily="34" charset="0"/>
                </a:rPr>
                <a:t>Managing the lifecycle of your Logic Apps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2963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B05E8-952E-4673-989B-9F08EA6E1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files that might differ between environments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13C0B-39B2-4573-841D-B66B1D49E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Parameters.json</a:t>
            </a:r>
            <a:endParaRPr lang="en-US" dirty="0"/>
          </a:p>
          <a:p>
            <a:pPr lvl="1"/>
            <a:r>
              <a:rPr lang="en-US" dirty="0"/>
              <a:t>Common to all workflows in the Logic App</a:t>
            </a:r>
          </a:p>
          <a:p>
            <a:pPr lvl="1"/>
            <a:r>
              <a:rPr lang="en-US" dirty="0"/>
              <a:t>Only valid expression type is @appsetting</a:t>
            </a:r>
          </a:p>
          <a:p>
            <a:r>
              <a:rPr lang="en-US" dirty="0" err="1"/>
              <a:t>Host.json</a:t>
            </a:r>
            <a:endParaRPr lang="en-US" dirty="0"/>
          </a:p>
          <a:p>
            <a:pPr lvl="1"/>
            <a:r>
              <a:rPr lang="en-US" dirty="0"/>
              <a:t>Runtime settings like timeout values and other limits</a:t>
            </a:r>
          </a:p>
        </p:txBody>
      </p:sp>
    </p:spTree>
    <p:extLst>
      <p:ext uri="{BB962C8B-B14F-4D97-AF65-F5344CB8AC3E}">
        <p14:creationId xmlns:p14="http://schemas.microsoft.com/office/powerpoint/2010/main" val="1727826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5BC0F0D-4292-8FB7-F803-30D64D146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Pipelines</a:t>
            </a:r>
            <a:endParaRPr lang="LID4096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989B3F8-340F-57E4-0030-18261C9CB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Infrastructure</a:t>
            </a:r>
            <a:endParaRPr lang="sv-SE" dirty="0"/>
          </a:p>
          <a:p>
            <a:pPr lvl="1"/>
            <a:r>
              <a:rPr lang="sv-SE" dirty="0" err="1"/>
              <a:t>Azure</a:t>
            </a:r>
            <a:r>
              <a:rPr lang="sv-SE" dirty="0"/>
              <a:t> </a:t>
            </a:r>
            <a:r>
              <a:rPr lang="sv-SE" dirty="0" err="1"/>
              <a:t>Resource</a:t>
            </a:r>
            <a:r>
              <a:rPr lang="sv-SE" dirty="0"/>
              <a:t> Manager Template </a:t>
            </a:r>
            <a:r>
              <a:rPr lang="sv-SE" dirty="0" err="1"/>
              <a:t>Deployment</a:t>
            </a:r>
            <a:endParaRPr lang="sv-SE" dirty="0"/>
          </a:p>
          <a:p>
            <a:r>
              <a:rPr lang="sv-SE" dirty="0"/>
              <a:t>Solution</a:t>
            </a:r>
          </a:p>
          <a:p>
            <a:pPr lvl="1"/>
            <a:r>
              <a:rPr lang="sv-SE" dirty="0" err="1"/>
              <a:t>Handle</a:t>
            </a:r>
            <a:r>
              <a:rPr lang="sv-SE" dirty="0"/>
              <a:t> </a:t>
            </a:r>
            <a:r>
              <a:rPr lang="sv-SE" dirty="0" err="1"/>
              <a:t>connections.json</a:t>
            </a:r>
            <a:endParaRPr lang="sv-SE" dirty="0"/>
          </a:p>
          <a:p>
            <a:pPr lvl="1"/>
            <a:r>
              <a:rPr lang="sv-SE" dirty="0" err="1"/>
              <a:t>Handle</a:t>
            </a:r>
            <a:r>
              <a:rPr lang="sv-SE" dirty="0"/>
              <a:t> </a:t>
            </a:r>
            <a:r>
              <a:rPr lang="sv-SE" dirty="0" err="1"/>
              <a:t>parameterization</a:t>
            </a:r>
            <a:endParaRPr lang="sv-SE" dirty="0"/>
          </a:p>
          <a:p>
            <a:pPr lvl="1"/>
            <a:r>
              <a:rPr lang="sv-SE" dirty="0" err="1"/>
              <a:t>Package</a:t>
            </a:r>
            <a:r>
              <a:rPr lang="sv-SE" dirty="0"/>
              <a:t> </a:t>
            </a:r>
            <a:r>
              <a:rPr lang="sv-SE" dirty="0" err="1"/>
              <a:t>files</a:t>
            </a:r>
            <a:endParaRPr lang="sv-SE" dirty="0"/>
          </a:p>
          <a:p>
            <a:pPr lvl="1"/>
            <a:r>
              <a:rPr lang="sv-SE" dirty="0" err="1"/>
              <a:t>Azure</a:t>
            </a:r>
            <a:r>
              <a:rPr lang="sv-SE" dirty="0"/>
              <a:t> </a:t>
            </a:r>
            <a:r>
              <a:rPr lang="sv-SE" dirty="0" err="1"/>
              <a:t>Function</a:t>
            </a:r>
            <a:r>
              <a:rPr lang="sv-SE" dirty="0"/>
              <a:t> </a:t>
            </a:r>
            <a:r>
              <a:rPr lang="sv-SE" dirty="0" err="1"/>
              <a:t>Apps</a:t>
            </a:r>
            <a:r>
              <a:rPr lang="sv-SE" dirty="0"/>
              <a:t> </a:t>
            </a:r>
            <a:r>
              <a:rPr lang="sv-SE" dirty="0" err="1"/>
              <a:t>deploy</a:t>
            </a:r>
            <a:endParaRPr lang="sv-SE" dirty="0"/>
          </a:p>
          <a:p>
            <a:r>
              <a:rPr lang="sv-SE" dirty="0" err="1"/>
              <a:t>Troubleshooting</a:t>
            </a:r>
            <a:endParaRPr lang="sv-SE" dirty="0"/>
          </a:p>
          <a:p>
            <a:pPr lvl="1"/>
            <a:r>
              <a:rPr lang="sv-SE" dirty="0"/>
              <a:t>Pipeline output</a:t>
            </a:r>
          </a:p>
          <a:p>
            <a:pPr lvl="1"/>
            <a:r>
              <a:rPr lang="sv-SE" dirty="0" err="1"/>
              <a:t>Resource</a:t>
            </a:r>
            <a:r>
              <a:rPr lang="sv-SE" dirty="0"/>
              <a:t> </a:t>
            </a:r>
            <a:r>
              <a:rPr lang="sv-SE" dirty="0" err="1"/>
              <a:t>group</a:t>
            </a:r>
            <a:r>
              <a:rPr lang="sv-SE" dirty="0"/>
              <a:t> </a:t>
            </a:r>
            <a:r>
              <a:rPr lang="sv-SE" dirty="0" err="1"/>
              <a:t>deployment</a:t>
            </a:r>
            <a:endParaRPr lang="LID4096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EBE6B8EB-C98D-BAB6-5D1D-CB9BB46C3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67" y="1825625"/>
            <a:ext cx="11644916" cy="464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23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ubrik 8">
            <a:extLst>
              <a:ext uri="{FF2B5EF4-FFF2-40B4-BE49-F238E27FC236}">
                <a16:creationId xmlns:a16="http://schemas.microsoft.com/office/drawing/2014/main" id="{DD556B3D-4346-7B94-AC13-812361A8B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Demo</a:t>
            </a:r>
            <a:endParaRPr lang="LID4096" dirty="0"/>
          </a:p>
        </p:txBody>
      </p:sp>
      <p:sp>
        <p:nvSpPr>
          <p:cNvPr id="10" name="Platshållare för text 9">
            <a:extLst>
              <a:ext uri="{FF2B5EF4-FFF2-40B4-BE49-F238E27FC236}">
                <a16:creationId xmlns:a16="http://schemas.microsoft.com/office/drawing/2014/main" id="{1D3FFF4C-9725-6356-F78C-3080FAAB6A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Yaml</a:t>
            </a:r>
            <a:r>
              <a:rPr lang="sv-SE" dirty="0"/>
              <a:t> Pipelines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847339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07929-4AB2-C42F-B0F1-F09D70A31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E11D2-88AF-3276-1591-4CAEEB006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Resources:</a:t>
            </a:r>
          </a:p>
          <a:p>
            <a:pPr lvl="1"/>
            <a:r>
              <a:rPr lang="sv-SE" dirty="0" err="1"/>
              <a:t>GitHub</a:t>
            </a:r>
            <a:r>
              <a:rPr lang="sv-SE" dirty="0"/>
              <a:t> </a:t>
            </a:r>
            <a:r>
              <a:rPr lang="sv-SE" dirty="0" err="1"/>
              <a:t>Repository</a:t>
            </a:r>
            <a:br>
              <a:rPr lang="sv-SE" dirty="0"/>
            </a:br>
            <a:r>
              <a:rPr lang="sv-SE" dirty="0">
                <a:hlinkClick r:id="rId2"/>
              </a:rPr>
              <a:t>https://github.com/skastberg/Integrate-2022</a:t>
            </a:r>
            <a:r>
              <a:rPr lang="sv-SE" dirty="0"/>
              <a:t>  </a:t>
            </a:r>
          </a:p>
          <a:p>
            <a:pPr lvl="1"/>
            <a:r>
              <a:rPr lang="sv-SE" dirty="0" err="1"/>
              <a:t>Bicep</a:t>
            </a:r>
            <a:r>
              <a:rPr lang="sv-SE" dirty="0"/>
              <a:t> at Microsoft </a:t>
            </a:r>
            <a:r>
              <a:rPr lang="sv-SE" dirty="0" err="1"/>
              <a:t>Learn</a:t>
            </a:r>
            <a:br>
              <a:rPr lang="sv-SE" dirty="0"/>
            </a:br>
            <a:r>
              <a:rPr lang="sv-SE" dirty="0">
                <a:hlinkClick r:id="rId3"/>
              </a:rPr>
              <a:t>https://docs.microsoft.com/en-us/learn/browse/?terms=Bicep</a:t>
            </a:r>
            <a:r>
              <a:rPr lang="sv-SE" dirty="0"/>
              <a:t> </a:t>
            </a:r>
            <a:endParaRPr lang="LID4096" dirty="0"/>
          </a:p>
          <a:p>
            <a:endParaRPr lang="en-IN" dirty="0"/>
          </a:p>
        </p:txBody>
      </p:sp>
      <p:pic>
        <p:nvPicPr>
          <p:cNvPr id="4" name="Content Placeholder 15" descr="A picture containing circle&#10;&#10;Description automatically generated">
            <a:extLst>
              <a:ext uri="{FF2B5EF4-FFF2-40B4-BE49-F238E27FC236}">
                <a16:creationId xmlns:a16="http://schemas.microsoft.com/office/drawing/2014/main" id="{ABF0D9A1-20C8-A875-EC3C-35B7DB7373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977" y="211510"/>
            <a:ext cx="2213590" cy="1540965"/>
          </a:xfrm>
          <a:prstGeom prst="rect">
            <a:avLst/>
          </a:prstGeo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E45B591A-D67B-22FD-96BA-DEA6D8FBFB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324" y="6492875"/>
            <a:ext cx="3867351" cy="14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99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3B03332-539A-DC73-EAF1-DD83F8FAB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LID4096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3C7AA72-44E6-7A26-D1CA-3B23C2D7D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Separating deployment of</a:t>
            </a:r>
            <a:r>
              <a:rPr lang="sv-SE" dirty="0"/>
              <a:t> </a:t>
            </a:r>
            <a:r>
              <a:rPr lang="en-US" dirty="0"/>
              <a:t>artifacts</a:t>
            </a:r>
          </a:p>
          <a:p>
            <a:r>
              <a:rPr lang="en-US" dirty="0"/>
              <a:t>Built-in and Managed connectors</a:t>
            </a:r>
          </a:p>
          <a:p>
            <a:r>
              <a:rPr lang="en-US" dirty="0"/>
              <a:t>Structure of involved components</a:t>
            </a:r>
          </a:p>
          <a:p>
            <a:r>
              <a:rPr lang="en-US" dirty="0"/>
              <a:t>Working with connectors</a:t>
            </a:r>
          </a:p>
          <a:p>
            <a:pPr lvl="1"/>
            <a:r>
              <a:rPr lang="en-US" dirty="0"/>
              <a:t>Demo - Generate connections with Bicep</a:t>
            </a:r>
          </a:p>
          <a:p>
            <a:pPr lvl="1"/>
            <a:r>
              <a:rPr lang="en-US" dirty="0"/>
              <a:t>Demo - </a:t>
            </a:r>
            <a:r>
              <a:rPr lang="sv-SE" dirty="0"/>
              <a:t>Connections in Visual Studio </a:t>
            </a:r>
            <a:r>
              <a:rPr lang="sv-SE" dirty="0" err="1"/>
              <a:t>Code</a:t>
            </a:r>
            <a:endParaRPr lang="sv-SE" dirty="0"/>
          </a:p>
          <a:p>
            <a:r>
              <a:rPr lang="sv-SE" dirty="0"/>
              <a:t>Pipelines</a:t>
            </a:r>
          </a:p>
          <a:p>
            <a:pPr lvl="1"/>
            <a:r>
              <a:rPr lang="sv-SE" dirty="0"/>
              <a:t>Demo – </a:t>
            </a:r>
            <a:r>
              <a:rPr lang="sv-SE" dirty="0" err="1"/>
              <a:t>Yaml</a:t>
            </a:r>
            <a:r>
              <a:rPr lang="sv-SE" dirty="0"/>
              <a:t> pipelines</a:t>
            </a:r>
            <a:endParaRPr lang="LID4096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639466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25931AF-4813-0F73-0A31-430F2CE08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Separating deployment of</a:t>
            </a:r>
            <a:r>
              <a:rPr lang="sv-SE" dirty="0"/>
              <a:t> </a:t>
            </a:r>
            <a:r>
              <a:rPr lang="en-US" dirty="0"/>
              <a:t>artifacts</a:t>
            </a:r>
          </a:p>
        </p:txBody>
      </p:sp>
      <p:pic>
        <p:nvPicPr>
          <p:cNvPr id="4" name="Platshållare för innehåll 4">
            <a:extLst>
              <a:ext uri="{FF2B5EF4-FFF2-40B4-BE49-F238E27FC236}">
                <a16:creationId xmlns:a16="http://schemas.microsoft.com/office/drawing/2014/main" id="{9BF9A604-F31C-D71B-926F-0F88A6069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0611" y="1515354"/>
            <a:ext cx="5820655" cy="4297078"/>
          </a:xfrm>
        </p:spPr>
      </p:pic>
    </p:spTree>
    <p:extLst>
      <p:ext uri="{BB962C8B-B14F-4D97-AF65-F5344CB8AC3E}">
        <p14:creationId xmlns:p14="http://schemas.microsoft.com/office/powerpoint/2010/main" val="282655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56AF1-3789-44DF-B5E3-1A7BF372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and Azure connectors</a:t>
            </a: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58B24-3FAB-46F5-A1E7-FA472B9FC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7671" y="2354106"/>
            <a:ext cx="1341444" cy="14779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7BA9CF8-1282-40EC-8AF7-F3DD85DCFDE0}"/>
              </a:ext>
            </a:extLst>
          </p:cNvPr>
          <p:cNvSpPr/>
          <p:nvPr/>
        </p:nvSpPr>
        <p:spPr>
          <a:xfrm>
            <a:off x="6956258" y="1872999"/>
            <a:ext cx="4397542" cy="4629909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t"/>
          <a:lstStyle/>
          <a:p>
            <a:pPr algn="ctr"/>
            <a:r>
              <a:rPr lang="en-US" dirty="0"/>
              <a:t>Consumption (Multi-tenant)</a:t>
            </a:r>
            <a:endParaRPr lang="en-S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89B1AA-3E5E-4CFF-BC06-567A156E37AA}"/>
              </a:ext>
            </a:extLst>
          </p:cNvPr>
          <p:cNvSpPr/>
          <p:nvPr/>
        </p:nvSpPr>
        <p:spPr>
          <a:xfrm>
            <a:off x="838200" y="1873000"/>
            <a:ext cx="4397542" cy="4629909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t"/>
          <a:lstStyle/>
          <a:p>
            <a:pPr algn="ctr"/>
            <a:r>
              <a:rPr lang="en-US" dirty="0"/>
              <a:t>Standard (Single-tenant)</a:t>
            </a:r>
            <a:endParaRPr lang="en-S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96AF46-F76D-40E9-A65E-E575B8B8C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3494" y="2354106"/>
            <a:ext cx="2068320" cy="377791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D2BAE7-CA1F-4213-8F04-6F3BE7A0A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469" y="2354106"/>
            <a:ext cx="2500032" cy="172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8E09598-FD25-4A00-B198-7E967C8F2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078" y="2278351"/>
            <a:ext cx="2299773" cy="218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B7310F-B819-448F-9612-789767AF86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7108" y="4653926"/>
            <a:ext cx="2510563" cy="151445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ECBD028-9A51-4CE8-9DAE-54CC085EF4DA}"/>
              </a:ext>
            </a:extLst>
          </p:cNvPr>
          <p:cNvCxnSpPr>
            <a:cxnSpLocks/>
          </p:cNvCxnSpPr>
          <p:nvPr/>
        </p:nvCxnSpPr>
        <p:spPr>
          <a:xfrm flipV="1">
            <a:off x="3795963" y="4942687"/>
            <a:ext cx="3401145" cy="1165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B45894A-F7AD-4A8D-AA86-3E5074BAB5EA}"/>
              </a:ext>
            </a:extLst>
          </p:cNvPr>
          <p:cNvSpPr txBox="1"/>
          <p:nvPr/>
        </p:nvSpPr>
        <p:spPr>
          <a:xfrm>
            <a:off x="838200" y="6132022"/>
            <a:ext cx="351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Built-in connections runs in process</a:t>
            </a:r>
            <a:endParaRPr lang="en-SE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057E62-A456-44A4-AB6F-3C1E84932872}"/>
              </a:ext>
            </a:extLst>
          </p:cNvPr>
          <p:cNvSpPr txBox="1"/>
          <p:nvPr/>
        </p:nvSpPr>
        <p:spPr>
          <a:xfrm>
            <a:off x="6964279" y="6127792"/>
            <a:ext cx="445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Managed connectors, a call to “consumption”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0354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01F58-47A3-48CE-B6F9-A9AAA805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components</a:t>
            </a:r>
            <a:endParaRPr lang="en-S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8BC253-CD4E-4BBC-8A05-4634BE78A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9300" y="1365709"/>
            <a:ext cx="7442006" cy="4811254"/>
          </a:xfrm>
        </p:spPr>
      </p:pic>
    </p:spTree>
    <p:extLst>
      <p:ext uri="{BB962C8B-B14F-4D97-AF65-F5344CB8AC3E}">
        <p14:creationId xmlns:p14="http://schemas.microsoft.com/office/powerpoint/2010/main" val="1665484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5D79D-7011-4409-AB00-7E6BB9D94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Managed connections with Bicep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D8A5E-FD60-475F-A88B-7EE08B27D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Microsoft.Web</a:t>
            </a:r>
            <a:r>
              <a:rPr lang="en-US" dirty="0"/>
              <a:t>/connections</a:t>
            </a:r>
          </a:p>
          <a:p>
            <a:r>
              <a:rPr lang="en-US" dirty="0"/>
              <a:t>To get hints</a:t>
            </a:r>
          </a:p>
          <a:p>
            <a:pPr lvl="1"/>
            <a:r>
              <a:rPr lang="en-US" dirty="0"/>
              <a:t>Create a connection in the portal (Logic App … tooling please) review json</a:t>
            </a:r>
          </a:p>
          <a:p>
            <a:pPr lvl="1"/>
            <a:r>
              <a:rPr lang="en-US" dirty="0"/>
              <a:t>Call API</a:t>
            </a:r>
            <a:br>
              <a:rPr lang="en-US" dirty="0"/>
            </a:br>
            <a:r>
              <a:rPr lang="en-US" sz="1800" b="0" i="0" dirty="0">
                <a:solidFill>
                  <a:srgbClr val="171717"/>
                </a:solidFill>
                <a:effectLst/>
                <a:latin typeface="SFMono-Regular"/>
              </a:rPr>
              <a:t>GET </a:t>
            </a:r>
            <a:r>
              <a:rPr lang="en-US" sz="1800" b="0" i="0" dirty="0">
                <a:solidFill>
                  <a:srgbClr val="171717"/>
                </a:solidFill>
                <a:effectLst/>
                <a:latin typeface="SFMono-Regular"/>
                <a:hlinkClick r:id="rId2"/>
              </a:rPr>
              <a:t>https://management.azure.com/subscriptions/{subscription-ID}/providers/Microsoft.Web/locations/{location}/managedApis/{connector-name}?api-version=2016-06-01</a:t>
            </a:r>
            <a:endParaRPr lang="en-US" sz="1800" b="0" i="0" dirty="0">
              <a:solidFill>
                <a:srgbClr val="171717"/>
              </a:solidFill>
              <a:effectLst/>
              <a:latin typeface="SFMono-Regular"/>
            </a:endParaRPr>
          </a:p>
          <a:p>
            <a:r>
              <a:rPr lang="en-US" dirty="0"/>
              <a:t>All parameters should be in </a:t>
            </a:r>
            <a:r>
              <a:rPr lang="en-US" b="1" dirty="0" err="1"/>
              <a:t>parameterValues</a:t>
            </a:r>
            <a:endParaRPr lang="en-US" dirty="0"/>
          </a:p>
          <a:p>
            <a:r>
              <a:rPr lang="en-US" dirty="0">
                <a:solidFill>
                  <a:srgbClr val="171717"/>
                </a:solidFill>
                <a:latin typeface="SFMono-Regular"/>
              </a:rPr>
              <a:t>Create Bicep modules for your most common connectors</a:t>
            </a:r>
          </a:p>
          <a:p>
            <a:r>
              <a:rPr lang="en-US" dirty="0">
                <a:solidFill>
                  <a:srgbClr val="171717"/>
                </a:solidFill>
                <a:latin typeface="SFMono-Regular"/>
              </a:rPr>
              <a:t>Script to generate in my GitHub repo </a:t>
            </a:r>
            <a:r>
              <a:rPr lang="en-US" dirty="0">
                <a:solidFill>
                  <a:srgbClr val="171717"/>
                </a:solidFill>
                <a:latin typeface="SFMono-Regular"/>
                <a:hlinkClick r:id="rId3"/>
              </a:rPr>
              <a:t>https://github.com/skastberg/Integrate-2022</a:t>
            </a:r>
            <a:r>
              <a:rPr lang="en-US" dirty="0">
                <a:solidFill>
                  <a:srgbClr val="171717"/>
                </a:solidFill>
                <a:latin typeface="SFMono-Regular"/>
              </a:rPr>
              <a:t> </a:t>
            </a:r>
            <a:endParaRPr lang="en-US" dirty="0"/>
          </a:p>
          <a:p>
            <a:pPr lvl="1"/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8D2954-A4C0-4F07-ACB9-8478DB33D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4462" y="479204"/>
            <a:ext cx="787362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6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ubrik 8">
            <a:extLst>
              <a:ext uri="{FF2B5EF4-FFF2-40B4-BE49-F238E27FC236}">
                <a16:creationId xmlns:a16="http://schemas.microsoft.com/office/drawing/2014/main" id="{DD556B3D-4346-7B94-AC13-812361A8B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Demo</a:t>
            </a:r>
            <a:endParaRPr lang="LID4096" dirty="0"/>
          </a:p>
        </p:txBody>
      </p:sp>
      <p:sp>
        <p:nvSpPr>
          <p:cNvPr id="10" name="Platshållare för text 9">
            <a:extLst>
              <a:ext uri="{FF2B5EF4-FFF2-40B4-BE49-F238E27FC236}">
                <a16:creationId xmlns:a16="http://schemas.microsoft.com/office/drawing/2014/main" id="{1D3FFF4C-9725-6356-F78C-3080FAAB6A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Generate</a:t>
            </a:r>
            <a:r>
              <a:rPr lang="sv-SE" dirty="0"/>
              <a:t> </a:t>
            </a:r>
            <a:r>
              <a:rPr lang="sv-SE" dirty="0" err="1"/>
              <a:t>connections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Bicep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497828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E0ED3B-CB18-4DB3-8823-0DF1640EC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Connections.json</a:t>
            </a:r>
            <a:endParaRPr lang="en-S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F66BCF-459F-4B4A-BB60-9398ECF41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Metadata for both Built-In and Azure Connections</a:t>
            </a:r>
          </a:p>
          <a:p>
            <a:r>
              <a:rPr lang="en-US" dirty="0"/>
              <a:t>Contains development data</a:t>
            </a:r>
          </a:p>
          <a:p>
            <a:pPr lvl="1"/>
            <a:r>
              <a:rPr lang="en-US" dirty="0"/>
              <a:t>Connection Keys expire after 7 days</a:t>
            </a:r>
          </a:p>
          <a:p>
            <a:pPr lvl="1"/>
            <a:r>
              <a:rPr lang="en-US" dirty="0"/>
              <a:t>403 error</a:t>
            </a:r>
          </a:p>
          <a:p>
            <a:r>
              <a:rPr lang="en-US" dirty="0"/>
              <a:t>Needs to be </a:t>
            </a:r>
            <a:r>
              <a:rPr lang="en-US"/>
              <a:t>parameterized or </a:t>
            </a:r>
            <a:r>
              <a:rPr lang="en-US" dirty="0"/>
              <a:t>generated at deployment</a:t>
            </a:r>
          </a:p>
          <a:p>
            <a:r>
              <a:rPr lang="en-US" dirty="0"/>
              <a:t>Valid expressions</a:t>
            </a:r>
          </a:p>
          <a:p>
            <a:pPr lvl="1"/>
            <a:r>
              <a:rPr lang="en-US" dirty="0"/>
              <a:t>@appsetting</a:t>
            </a:r>
          </a:p>
          <a:p>
            <a:pPr lvl="1"/>
            <a:r>
              <a:rPr lang="en-US" dirty="0"/>
              <a:t>@parameters</a:t>
            </a:r>
            <a:endParaRPr lang="en-SE" dirty="0"/>
          </a:p>
          <a:p>
            <a:r>
              <a:rPr lang="en-US" dirty="0"/>
              <a:t>Create Azure connections directly with Bicep | ARM | Terraform</a:t>
            </a:r>
          </a:p>
          <a:p>
            <a:pPr lvl="1"/>
            <a:r>
              <a:rPr lang="en-US" dirty="0"/>
              <a:t>Solution to get updated connection keys in my GitHub Repo</a:t>
            </a:r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6770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ubrik 8">
            <a:extLst>
              <a:ext uri="{FF2B5EF4-FFF2-40B4-BE49-F238E27FC236}">
                <a16:creationId xmlns:a16="http://schemas.microsoft.com/office/drawing/2014/main" id="{DD556B3D-4346-7B94-AC13-812361A8B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Demo</a:t>
            </a:r>
            <a:endParaRPr lang="LID4096" dirty="0"/>
          </a:p>
        </p:txBody>
      </p:sp>
      <p:sp>
        <p:nvSpPr>
          <p:cNvPr id="10" name="Platshållare för text 9">
            <a:extLst>
              <a:ext uri="{FF2B5EF4-FFF2-40B4-BE49-F238E27FC236}">
                <a16:creationId xmlns:a16="http://schemas.microsoft.com/office/drawing/2014/main" id="{1D3FFF4C-9725-6356-F78C-3080FAAB6A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Connections in Visual Studio </a:t>
            </a:r>
            <a:r>
              <a:rPr lang="sv-SE" dirty="0" err="1"/>
              <a:t>Code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847861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White design PPT" id="{A1F28BEB-38CD-44BF-A199-0EEAD7C909B6}" vid="{D15C069E-70B5-48ED-839D-DE65AC344BA2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White design PPT" id="{A1F28BEB-38CD-44BF-A199-0EEAD7C909B6}" vid="{D15C069E-70B5-48ED-839D-DE65AC344BA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4473B64C1B97B4AB944AAFC7C31F7CC" ma:contentTypeVersion="13" ma:contentTypeDescription="Create a new document." ma:contentTypeScope="" ma:versionID="086383416c2c1797458f6fded9b3850e">
  <xsd:schema xmlns:xsd="http://www.w3.org/2001/XMLSchema" xmlns:xs="http://www.w3.org/2001/XMLSchema" xmlns:p="http://schemas.microsoft.com/office/2006/metadata/properties" xmlns:ns2="32314bbd-84f5-4f91-91c6-dbe4a84b2cec" xmlns:ns3="d7b8be4b-edd5-4d58-a6eb-bf059d3ca18e" targetNamespace="http://schemas.microsoft.com/office/2006/metadata/properties" ma:root="true" ma:fieldsID="7a46fab41ad819af408f73beeede75de" ns2:_="" ns3:_="">
    <xsd:import namespace="32314bbd-84f5-4f91-91c6-dbe4a84b2cec"/>
    <xsd:import namespace="d7b8be4b-edd5-4d58-a6eb-bf059d3ca18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314bbd-84f5-4f91-91c6-dbe4a84b2ce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b8be4b-edd5-4d58-a6eb-bf059d3ca18e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3F2D41D-4208-4067-A889-4A238605CDE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A515AA-1F9C-46A9-9F6B-C374BC9FF9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314bbd-84f5-4f91-91c6-dbe4a84b2cec"/>
    <ds:schemaRef ds:uri="d7b8be4b-edd5-4d58-a6eb-bf059d3ca18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AD6A0BF-9F02-4778-A548-7378160F1B5F}">
  <ds:schemaRefs>
    <ds:schemaRef ds:uri="74bd3873-a6c5-4445-9910-056fe702adc7"/>
    <ds:schemaRef ds:uri="http://schemas.microsoft.com/office/infopath/2007/PartnerControls"/>
    <ds:schemaRef ds:uri="e4c99886-8285-4285-8894-d98ebaa04632"/>
    <ds:schemaRef ds:uri="http://purl.org/dc/elements/1.1/"/>
    <ds:schemaRef ds:uri="http://www.w3.org/XML/1998/namespace"/>
    <ds:schemaRef ds:uri="http://schemas.microsoft.com/office/2006/documentManagement/types"/>
    <ds:schemaRef ds:uri="http://purl.org/dc/terms/"/>
    <ds:schemaRef ds:uri="http://purl.org/dc/dcmitype/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template_White design PPT</Template>
  <TotalTime>2316</TotalTime>
  <Words>342</Words>
  <Application>Microsoft Office PowerPoint</Application>
  <PresentationFormat>Bredbild</PresentationFormat>
  <Paragraphs>67</Paragraphs>
  <Slides>13</Slides>
  <Notes>1</Notes>
  <HiddenSlides>0</HiddenSlides>
  <MMClips>0</MMClips>
  <ScaleCrop>false</ScaleCrop>
  <HeadingPairs>
    <vt:vector size="6" baseType="variant">
      <vt:variant>
        <vt:lpstr>Använt teckensnitt</vt:lpstr>
      </vt:variant>
      <vt:variant>
        <vt:i4>8</vt:i4>
      </vt:variant>
      <vt:variant>
        <vt:lpstr>Tema</vt:lpstr>
      </vt:variant>
      <vt:variant>
        <vt:i4>3</vt:i4>
      </vt:variant>
      <vt:variant>
        <vt:lpstr>Bildrubriker</vt:lpstr>
      </vt:variant>
      <vt:variant>
        <vt:i4>13</vt:i4>
      </vt:variant>
    </vt:vector>
  </HeadingPairs>
  <TitlesOfParts>
    <vt:vector size="24" baseType="lpstr">
      <vt:lpstr>Arial</vt:lpstr>
      <vt:lpstr>Calibri</vt:lpstr>
      <vt:lpstr>Kozuka Mincho Pro R</vt:lpstr>
      <vt:lpstr>Lato</vt:lpstr>
      <vt:lpstr>Maison Neue Black</vt:lpstr>
      <vt:lpstr>Maison Neue Light</vt:lpstr>
      <vt:lpstr>Montserrat</vt:lpstr>
      <vt:lpstr>SFMono-Regular</vt:lpstr>
      <vt:lpstr>Office-tema</vt:lpstr>
      <vt:lpstr>1_Office Theme</vt:lpstr>
      <vt:lpstr>Office Theme</vt:lpstr>
      <vt:lpstr>PowerPoint-presentation</vt:lpstr>
      <vt:lpstr>Agenda</vt:lpstr>
      <vt:lpstr>Separating deployment of artifacts</vt:lpstr>
      <vt:lpstr>Built-in and Azure connectors</vt:lpstr>
      <vt:lpstr>Structure of components</vt:lpstr>
      <vt:lpstr>Creating Managed connections with Bicep</vt:lpstr>
      <vt:lpstr>Demo</vt:lpstr>
      <vt:lpstr>Connections.json</vt:lpstr>
      <vt:lpstr>Demo</vt:lpstr>
      <vt:lpstr>Other files that might differ between environments</vt:lpstr>
      <vt:lpstr>Pipelines</vt:lpstr>
      <vt:lpstr>Demo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Samuel Kastberg</dc:creator>
  <cp:lastModifiedBy>Samuel Kastberg</cp:lastModifiedBy>
  <cp:revision>1</cp:revision>
  <dcterms:created xsi:type="dcterms:W3CDTF">2022-06-11T19:27:12Z</dcterms:created>
  <dcterms:modified xsi:type="dcterms:W3CDTF">2022-06-14T05:28:11Z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0x01010034473B64C1B97B4AB944AAFC7C31F7CC</vt:lpwstr>
  </property>
</Properties>
</file>